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2"/>
  </p:notesMasterIdLst>
  <p:sldIdLst>
    <p:sldId id="297" r:id="rId2"/>
    <p:sldId id="298" r:id="rId3"/>
    <p:sldId id="292" r:id="rId4"/>
    <p:sldId id="294" r:id="rId5"/>
    <p:sldId id="295" r:id="rId6"/>
    <p:sldId id="296" r:id="rId7"/>
    <p:sldId id="258" r:id="rId8"/>
    <p:sldId id="277" r:id="rId9"/>
    <p:sldId id="285" r:id="rId10"/>
    <p:sldId id="284" r:id="rId11"/>
    <p:sldId id="283" r:id="rId12"/>
    <p:sldId id="282" r:id="rId13"/>
    <p:sldId id="281" r:id="rId14"/>
    <p:sldId id="280" r:id="rId15"/>
    <p:sldId id="279" r:id="rId16"/>
    <p:sldId id="278" r:id="rId17"/>
    <p:sldId id="260" r:id="rId18"/>
    <p:sldId id="259" r:id="rId19"/>
    <p:sldId id="263" r:id="rId20"/>
    <p:sldId id="286" r:id="rId21"/>
    <p:sldId id="290" r:id="rId22"/>
    <p:sldId id="306" r:id="rId23"/>
    <p:sldId id="307" r:id="rId24"/>
    <p:sldId id="308" r:id="rId25"/>
    <p:sldId id="289" r:id="rId26"/>
    <p:sldId id="287" r:id="rId27"/>
    <p:sldId id="299" r:id="rId28"/>
    <p:sldId id="303" r:id="rId29"/>
    <p:sldId id="304" r:id="rId30"/>
    <p:sldId id="293" r:id="rId3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660033"/>
    <a:srgbClr val="E288D7"/>
    <a:srgbClr val="FFCCFF"/>
    <a:srgbClr val="FF99FF"/>
    <a:srgbClr val="FF7C80"/>
    <a:srgbClr val="CCFFFF"/>
    <a:srgbClr val="CCECFF"/>
    <a:srgbClr val="33CCFF"/>
    <a:srgbClr val="FFFFFF"/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5" d="100"/>
          <a:sy n="75" d="100"/>
        </p:scale>
        <p:origin x="1014" y="5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234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BA80261-713F-4902-97D7-8E1DE7D1556F}" type="doc">
      <dgm:prSet loTypeId="urn:microsoft.com/office/officeart/2005/8/layout/rings+Icon" loCatId="officeonline" qsTypeId="urn:microsoft.com/office/officeart/2005/8/quickstyle/3d3" qsCatId="3D" csTypeId="urn:microsoft.com/office/officeart/2005/8/colors/colorful5" csCatId="colorful" phldr="1"/>
      <dgm:spPr/>
    </dgm:pt>
    <dgm:pt modelId="{B346272B-0D3C-4F59-9218-3AA3601D57B9}">
      <dgm:prSet phldrT="[Текст]" custT="1"/>
      <dgm:spPr>
        <a:ln w="3175">
          <a:solidFill>
            <a:schemeClr val="bg1"/>
          </a:solidFill>
        </a:ln>
      </dgm:spPr>
      <dgm:t>
        <a:bodyPr/>
        <a:lstStyle/>
        <a:p>
          <a:pPr algn="l"/>
          <a:endParaRPr lang="ru-RU" sz="4400" i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5F6D1ED-A113-45A8-9511-79EA47DF151A}" type="parTrans" cxnId="{F63C4FA7-8D9F-4EA4-AA61-B9662932540A}">
      <dgm:prSet/>
      <dgm:spPr/>
      <dgm:t>
        <a:bodyPr/>
        <a:lstStyle/>
        <a:p>
          <a:endParaRPr lang="ru-RU"/>
        </a:p>
      </dgm:t>
    </dgm:pt>
    <dgm:pt modelId="{19C60C53-B95C-4E5E-A4D8-DC360397910C}" type="sibTrans" cxnId="{F63C4FA7-8D9F-4EA4-AA61-B9662932540A}">
      <dgm:prSet/>
      <dgm:spPr/>
      <dgm:t>
        <a:bodyPr/>
        <a:lstStyle/>
        <a:p>
          <a:endParaRPr lang="ru-RU"/>
        </a:p>
      </dgm:t>
    </dgm:pt>
    <dgm:pt modelId="{0EF3335C-2A6F-4175-979C-F59947999847}">
      <dgm:prSet phldrT="[Текст]" custT="1"/>
      <dgm:spPr>
        <a:ln w="3175">
          <a:solidFill>
            <a:schemeClr val="bg1"/>
          </a:solidFill>
        </a:ln>
      </dgm:spPr>
      <dgm:t>
        <a:bodyPr/>
        <a:lstStyle/>
        <a:p>
          <a:pPr algn="r"/>
          <a:endParaRPr lang="ru-RU" sz="4400" i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3CD5A21-A58A-47AD-A66B-ECD6F3D2E4EC}" type="sibTrans" cxnId="{382C732A-60CE-4EBF-850E-8436EC006AAF}">
      <dgm:prSet/>
      <dgm:spPr/>
      <dgm:t>
        <a:bodyPr/>
        <a:lstStyle/>
        <a:p>
          <a:endParaRPr lang="ru-RU"/>
        </a:p>
      </dgm:t>
    </dgm:pt>
    <dgm:pt modelId="{E283F09C-4CB4-4165-A701-25F0C90ACB17}" type="parTrans" cxnId="{382C732A-60CE-4EBF-850E-8436EC006AAF}">
      <dgm:prSet/>
      <dgm:spPr/>
      <dgm:t>
        <a:bodyPr/>
        <a:lstStyle/>
        <a:p>
          <a:endParaRPr lang="ru-RU"/>
        </a:p>
      </dgm:t>
    </dgm:pt>
    <dgm:pt modelId="{141626E3-E1AE-433D-8114-B7D17F214C99}" type="pres">
      <dgm:prSet presAssocID="{6BA80261-713F-4902-97D7-8E1DE7D1556F}" presName="Name0" presStyleCnt="0">
        <dgm:presLayoutVars>
          <dgm:chMax val="7"/>
          <dgm:dir/>
          <dgm:resizeHandles val="exact"/>
        </dgm:presLayoutVars>
      </dgm:prSet>
      <dgm:spPr/>
    </dgm:pt>
    <dgm:pt modelId="{8A88C5AE-072D-42DD-9736-79A3C3158450}" type="pres">
      <dgm:prSet presAssocID="{6BA80261-713F-4902-97D7-8E1DE7D1556F}" presName="ellipse1" presStyleLbl="vennNode1" presStyleIdx="0" presStyleCnt="2" custScaleX="147828" custScaleY="166694" custLinFactNeighborX="-14732" custLinFactNeighborY="3683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D79E1C3-1EF3-42EA-9FEE-1F530BAD6FA0}" type="pres">
      <dgm:prSet presAssocID="{6BA80261-713F-4902-97D7-8E1DE7D1556F}" presName="ellipse2" presStyleLbl="vennNode1" presStyleIdx="1" presStyleCnt="2" custScaleX="151374" custScaleY="166694" custLinFactNeighborX="27336" custLinFactNeighborY="-3334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69E2F50-B4F9-4F48-BFDB-EAD0FBB4EFB0}" type="presOf" srcId="{0EF3335C-2A6F-4175-979C-F59947999847}" destId="{1D79E1C3-1EF3-42EA-9FEE-1F530BAD6FA0}" srcOrd="0" destOrd="0" presId="urn:microsoft.com/office/officeart/2005/8/layout/rings+Icon"/>
    <dgm:cxn modelId="{7B586A37-F85C-4078-921A-DFA6E4ED6B85}" type="presOf" srcId="{B346272B-0D3C-4F59-9218-3AA3601D57B9}" destId="{8A88C5AE-072D-42DD-9736-79A3C3158450}" srcOrd="0" destOrd="0" presId="urn:microsoft.com/office/officeart/2005/8/layout/rings+Icon"/>
    <dgm:cxn modelId="{E2B2B5C8-7D2D-4608-8613-32A60CBC4108}" type="presOf" srcId="{6BA80261-713F-4902-97D7-8E1DE7D1556F}" destId="{141626E3-E1AE-433D-8114-B7D17F214C99}" srcOrd="0" destOrd="0" presId="urn:microsoft.com/office/officeart/2005/8/layout/rings+Icon"/>
    <dgm:cxn modelId="{F63C4FA7-8D9F-4EA4-AA61-B9662932540A}" srcId="{6BA80261-713F-4902-97D7-8E1DE7D1556F}" destId="{B346272B-0D3C-4F59-9218-3AA3601D57B9}" srcOrd="0" destOrd="0" parTransId="{95F6D1ED-A113-45A8-9511-79EA47DF151A}" sibTransId="{19C60C53-B95C-4E5E-A4D8-DC360397910C}"/>
    <dgm:cxn modelId="{382C732A-60CE-4EBF-850E-8436EC006AAF}" srcId="{6BA80261-713F-4902-97D7-8E1DE7D1556F}" destId="{0EF3335C-2A6F-4175-979C-F59947999847}" srcOrd="1" destOrd="0" parTransId="{E283F09C-4CB4-4165-A701-25F0C90ACB17}" sibTransId="{93CD5A21-A58A-47AD-A66B-ECD6F3D2E4EC}"/>
    <dgm:cxn modelId="{7B138E35-3426-49CF-8339-2347FD41D48B}" type="presParOf" srcId="{141626E3-E1AE-433D-8114-B7D17F214C99}" destId="{8A88C5AE-072D-42DD-9736-79A3C3158450}" srcOrd="0" destOrd="0" presId="urn:microsoft.com/office/officeart/2005/8/layout/rings+Icon"/>
    <dgm:cxn modelId="{1A0AB651-0B94-48B2-B10E-866E99390DB8}" type="presParOf" srcId="{141626E3-E1AE-433D-8114-B7D17F214C99}" destId="{1D79E1C3-1EF3-42EA-9FEE-1F530BAD6FA0}" srcOrd="1" destOrd="0" presId="urn:microsoft.com/office/officeart/2005/8/layout/rings+Icon"/>
  </dgm:cxnLst>
  <dgm:bg/>
  <dgm:whole>
    <a:ln>
      <a:noFill/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1B06010-4F4A-4094-AA0F-21B444135743}" type="doc">
      <dgm:prSet loTypeId="urn:microsoft.com/office/officeart/2005/8/layout/cycle8" loCatId="cycle" qsTypeId="urn:microsoft.com/office/officeart/2005/8/quickstyle/simple1" qsCatId="simple" csTypeId="urn:microsoft.com/office/officeart/2005/8/colors/accent1_2" csCatId="accent1" phldr="1"/>
      <dgm:spPr/>
    </dgm:pt>
    <dgm:pt modelId="{C5C077AC-F2AD-43E1-981F-19E4C6809FA0}">
      <dgm:prSet phldrT="[Текст]">
        <dgm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kk-KZ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rPr>
            <a:t>Бүгін мен білдім…</a:t>
          </a:r>
          <a:endParaRPr lang="ru-RU" dirty="0"/>
        </a:p>
      </dgm:t>
    </dgm:pt>
    <dgm:pt modelId="{1BDC0DD6-AC0A-4214-BC8F-32C65A1032BA}" type="parTrans" cxnId="{5B82AF4C-7B38-42E5-B4E5-8D5E22FFBA2B}">
      <dgm:prSet/>
      <dgm:spPr/>
      <dgm:t>
        <a:bodyPr/>
        <a:lstStyle/>
        <a:p>
          <a:endParaRPr lang="ru-RU"/>
        </a:p>
      </dgm:t>
    </dgm:pt>
    <dgm:pt modelId="{88CB6C5A-5F03-4B87-8043-1F217F98284C}" type="sibTrans" cxnId="{5B82AF4C-7B38-42E5-B4E5-8D5E22FFBA2B}">
      <dgm:prSet/>
      <dgm:spPr/>
      <dgm:t>
        <a:bodyPr/>
        <a:lstStyle/>
        <a:p>
          <a:endParaRPr lang="ru-RU"/>
        </a:p>
      </dgm:t>
    </dgm:pt>
    <dgm:pt modelId="{6D71A1E8-E28C-45C0-85A4-F14EC7DC969A}">
      <dgm:prSet phldrT="[Текст]">
        <dgm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kk-KZ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rPr>
            <a:t>Қолымнан келді</a:t>
          </a:r>
          <a:r>
            <a:rPr lang="ru-RU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rPr>
            <a:t> …</a:t>
          </a:r>
          <a:endParaRPr lang="ru-RU" dirty="0"/>
        </a:p>
      </dgm:t>
    </dgm:pt>
    <dgm:pt modelId="{70888190-9494-438A-8FDB-41773460AAFC}" type="parTrans" cxnId="{BE4F22F3-766D-444C-B731-A4EE494B7851}">
      <dgm:prSet/>
      <dgm:spPr/>
      <dgm:t>
        <a:bodyPr/>
        <a:lstStyle/>
        <a:p>
          <a:endParaRPr lang="ru-RU"/>
        </a:p>
      </dgm:t>
    </dgm:pt>
    <dgm:pt modelId="{1FAD27C6-B139-4EDD-B260-4EE5FA89DF95}" type="sibTrans" cxnId="{BE4F22F3-766D-444C-B731-A4EE494B7851}">
      <dgm:prSet/>
      <dgm:spPr/>
      <dgm:t>
        <a:bodyPr/>
        <a:lstStyle/>
        <a:p>
          <a:endParaRPr lang="ru-RU"/>
        </a:p>
      </dgm:t>
    </dgm:pt>
    <dgm:pt modelId="{1F6BA2A1-30CB-4712-AC13-41BA2C8AE2A5}">
      <dgm:prSet phldrT="[Текст]">
        <dgm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kk-KZ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rPr>
            <a:t>Қиындық тудырды</a:t>
          </a:r>
          <a:r>
            <a:rPr lang="ru-RU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rPr>
            <a:t>…</a:t>
          </a:r>
          <a:endParaRPr lang="ru-RU" dirty="0"/>
        </a:p>
      </dgm:t>
    </dgm:pt>
    <dgm:pt modelId="{ED0D9947-F5FE-4D48-9ED6-46AE79E6FE92}" type="parTrans" cxnId="{FE757D2A-64AF-4498-9CFF-5518B2FD406D}">
      <dgm:prSet/>
      <dgm:spPr/>
      <dgm:t>
        <a:bodyPr/>
        <a:lstStyle/>
        <a:p>
          <a:endParaRPr lang="ru-RU"/>
        </a:p>
      </dgm:t>
    </dgm:pt>
    <dgm:pt modelId="{C48DB135-7BFA-4FE9-A643-A99B2434A2DC}" type="sibTrans" cxnId="{FE757D2A-64AF-4498-9CFF-5518B2FD406D}">
      <dgm:prSet/>
      <dgm:spPr/>
      <dgm:t>
        <a:bodyPr/>
        <a:lstStyle/>
        <a:p>
          <a:endParaRPr lang="ru-RU"/>
        </a:p>
      </dgm:t>
    </dgm:pt>
    <dgm:pt modelId="{BB43C6F7-2A52-4C0B-9AE0-B3763AEAE873}">
      <dgm:prSet>
        <dgm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kk-KZ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rPr>
            <a:t>Мен үйрендім</a:t>
          </a:r>
          <a:r>
            <a:rPr lang="ru-RU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rPr>
            <a:t>…</a:t>
          </a:r>
          <a:endParaRPr lang="ru-RU" dirty="0"/>
        </a:p>
      </dgm:t>
    </dgm:pt>
    <dgm:pt modelId="{E3C717F8-EF2C-4A82-958B-B620870F45D0}" type="parTrans" cxnId="{E6230D99-ABD0-465B-8DAC-E6F4147A9964}">
      <dgm:prSet/>
      <dgm:spPr/>
      <dgm:t>
        <a:bodyPr/>
        <a:lstStyle/>
        <a:p>
          <a:endParaRPr lang="ru-RU"/>
        </a:p>
      </dgm:t>
    </dgm:pt>
    <dgm:pt modelId="{58D5A133-D965-43CC-9F66-7843D0515C2F}" type="sibTrans" cxnId="{E6230D99-ABD0-465B-8DAC-E6F4147A9964}">
      <dgm:prSet/>
      <dgm:spPr/>
      <dgm:t>
        <a:bodyPr/>
        <a:lstStyle/>
        <a:p>
          <a:endParaRPr lang="ru-RU"/>
        </a:p>
      </dgm:t>
    </dgm:pt>
    <dgm:pt modelId="{63602693-9140-4C9C-8749-8DE10DBF320C}" type="pres">
      <dgm:prSet presAssocID="{21B06010-4F4A-4094-AA0F-21B444135743}" presName="compositeShape" presStyleCnt="0">
        <dgm:presLayoutVars>
          <dgm:chMax val="7"/>
          <dgm:dir val="rev"/>
          <dgm:resizeHandles val="exact"/>
        </dgm:presLayoutVars>
      </dgm:prSet>
      <dgm:spPr/>
    </dgm:pt>
    <dgm:pt modelId="{E0DB69BC-E445-446C-A2D1-E31C92346B5C}" type="pres">
      <dgm:prSet presAssocID="{21B06010-4F4A-4094-AA0F-21B444135743}" presName="wedge1" presStyleLbl="node1" presStyleIdx="0" presStyleCnt="4"/>
      <dgm:spPr/>
      <dgm:t>
        <a:bodyPr/>
        <a:lstStyle/>
        <a:p>
          <a:endParaRPr lang="ru-RU"/>
        </a:p>
      </dgm:t>
    </dgm:pt>
    <dgm:pt modelId="{3F37EC34-9606-414A-88B5-7FA5A06A85D5}" type="pres">
      <dgm:prSet presAssocID="{21B06010-4F4A-4094-AA0F-21B444135743}" presName="dummy1a" presStyleCnt="0"/>
      <dgm:spPr/>
    </dgm:pt>
    <dgm:pt modelId="{9CB310A4-7F84-477E-8CC2-F6F8E0692BB6}" type="pres">
      <dgm:prSet presAssocID="{21B06010-4F4A-4094-AA0F-21B444135743}" presName="dummy1b" presStyleCnt="0"/>
      <dgm:spPr/>
    </dgm:pt>
    <dgm:pt modelId="{0D521867-6639-4951-8667-B5687D4C9672}" type="pres">
      <dgm:prSet presAssocID="{21B06010-4F4A-4094-AA0F-21B444135743}" presName="wedge1Tx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13CD75B-97A2-4EF4-999A-7CB70F05074B}" type="pres">
      <dgm:prSet presAssocID="{21B06010-4F4A-4094-AA0F-21B444135743}" presName="wedge2" presStyleLbl="node1" presStyleIdx="1" presStyleCnt="4"/>
      <dgm:spPr/>
      <dgm:t>
        <a:bodyPr/>
        <a:lstStyle/>
        <a:p>
          <a:endParaRPr lang="ru-RU"/>
        </a:p>
      </dgm:t>
    </dgm:pt>
    <dgm:pt modelId="{17E6D59F-BF84-4E4D-9B5A-5C60D5905720}" type="pres">
      <dgm:prSet presAssocID="{21B06010-4F4A-4094-AA0F-21B444135743}" presName="dummy2a" presStyleCnt="0"/>
      <dgm:spPr/>
    </dgm:pt>
    <dgm:pt modelId="{981AAF9A-B38D-44EF-8D67-2EFF81A69952}" type="pres">
      <dgm:prSet presAssocID="{21B06010-4F4A-4094-AA0F-21B444135743}" presName="dummy2b" presStyleCnt="0"/>
      <dgm:spPr/>
    </dgm:pt>
    <dgm:pt modelId="{3E7B3BA9-6D6C-4528-AE7E-8F5F58675135}" type="pres">
      <dgm:prSet presAssocID="{21B06010-4F4A-4094-AA0F-21B444135743}" presName="wedge2Tx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63FFCB3-6D90-4F73-B138-A81A0DCD4899}" type="pres">
      <dgm:prSet presAssocID="{21B06010-4F4A-4094-AA0F-21B444135743}" presName="wedge3" presStyleLbl="node1" presStyleIdx="2" presStyleCnt="4"/>
      <dgm:spPr/>
      <dgm:t>
        <a:bodyPr/>
        <a:lstStyle/>
        <a:p>
          <a:endParaRPr lang="ru-RU"/>
        </a:p>
      </dgm:t>
    </dgm:pt>
    <dgm:pt modelId="{DFC984B9-7DC5-452A-8BD6-D72FFEA9FA97}" type="pres">
      <dgm:prSet presAssocID="{21B06010-4F4A-4094-AA0F-21B444135743}" presName="dummy3a" presStyleCnt="0"/>
      <dgm:spPr/>
    </dgm:pt>
    <dgm:pt modelId="{C42ED4AF-646C-4BF8-B4DB-96BFB47E9D90}" type="pres">
      <dgm:prSet presAssocID="{21B06010-4F4A-4094-AA0F-21B444135743}" presName="dummy3b" presStyleCnt="0"/>
      <dgm:spPr/>
    </dgm:pt>
    <dgm:pt modelId="{EC17D562-C3BA-4018-99F8-8D0495C0B192}" type="pres">
      <dgm:prSet presAssocID="{21B06010-4F4A-4094-AA0F-21B444135743}" presName="wedge3Tx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0F5CD38-1DCE-4F89-ACE5-E41E42912F95}" type="pres">
      <dgm:prSet presAssocID="{21B06010-4F4A-4094-AA0F-21B444135743}" presName="wedge4" presStyleLbl="node1" presStyleIdx="3" presStyleCnt="4"/>
      <dgm:spPr/>
      <dgm:t>
        <a:bodyPr/>
        <a:lstStyle/>
        <a:p>
          <a:endParaRPr lang="ru-RU"/>
        </a:p>
      </dgm:t>
    </dgm:pt>
    <dgm:pt modelId="{9C9E1277-4C9C-4AAB-8B66-308DE7A3318F}" type="pres">
      <dgm:prSet presAssocID="{21B06010-4F4A-4094-AA0F-21B444135743}" presName="dummy4a" presStyleCnt="0"/>
      <dgm:spPr/>
    </dgm:pt>
    <dgm:pt modelId="{D466522F-58A4-4C51-A72C-31DFFC5A6CC2}" type="pres">
      <dgm:prSet presAssocID="{21B06010-4F4A-4094-AA0F-21B444135743}" presName="dummy4b" presStyleCnt="0"/>
      <dgm:spPr/>
    </dgm:pt>
    <dgm:pt modelId="{38691372-E482-4465-855F-68D93530E3B4}" type="pres">
      <dgm:prSet presAssocID="{21B06010-4F4A-4094-AA0F-21B444135743}" presName="wedge4Tx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3817A58-1537-4717-B016-6E3A357A94D7}" type="pres">
      <dgm:prSet presAssocID="{88CB6C5A-5F03-4B87-8043-1F217F98284C}" presName="arrowWedge1" presStyleLbl="fgSibTrans2D1" presStyleIdx="0" presStyleCnt="4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/>
    </dgm:pt>
    <dgm:pt modelId="{523235DA-CB81-4E51-BCEB-AB1148B4C4C4}" type="pres">
      <dgm:prSet presAssocID="{58D5A133-D965-43CC-9F66-7843D0515C2F}" presName="arrowWedge2" presStyleLbl="fgSibTrans2D1" presStyleIdx="1" presStyleCnt="4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/>
    </dgm:pt>
    <dgm:pt modelId="{64647D87-EB5C-4A95-85A2-31926AD972F1}" type="pres">
      <dgm:prSet presAssocID="{1FAD27C6-B139-4EDD-B260-4EE5FA89DF95}" presName="arrowWedge3" presStyleLbl="fgSibTrans2D1" presStyleIdx="2" presStyleCnt="4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/>
    </dgm:pt>
    <dgm:pt modelId="{8D514232-14FF-4AD3-A505-D5296E33C262}" type="pres">
      <dgm:prSet presAssocID="{C48DB135-7BFA-4FE9-A643-A99B2434A2DC}" presName="arrowWedge4" presStyleLbl="fgSibTrans2D1" presStyleIdx="3" presStyleCnt="4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/>
    </dgm:pt>
  </dgm:ptLst>
  <dgm:cxnLst>
    <dgm:cxn modelId="{88148EB1-7EBF-4E42-87A9-0FAB23B77EF4}" type="presOf" srcId="{1F6BA2A1-30CB-4712-AC13-41BA2C8AE2A5}" destId="{E0DB69BC-E445-446C-A2D1-E31C92346B5C}" srcOrd="0" destOrd="0" presId="urn:microsoft.com/office/officeart/2005/8/layout/cycle8"/>
    <dgm:cxn modelId="{BE4F22F3-766D-444C-B731-A4EE494B7851}" srcId="{21B06010-4F4A-4094-AA0F-21B444135743}" destId="{6D71A1E8-E28C-45C0-85A4-F14EC7DC969A}" srcOrd="2" destOrd="0" parTransId="{70888190-9494-438A-8FDB-41773460AAFC}" sibTransId="{1FAD27C6-B139-4EDD-B260-4EE5FA89DF95}"/>
    <dgm:cxn modelId="{20BAA5ED-C42D-4579-9868-C70EEB191EA6}" type="presOf" srcId="{6D71A1E8-E28C-45C0-85A4-F14EC7DC969A}" destId="{E13CD75B-97A2-4EF4-999A-7CB70F05074B}" srcOrd="0" destOrd="0" presId="urn:microsoft.com/office/officeart/2005/8/layout/cycle8"/>
    <dgm:cxn modelId="{526BD640-5D61-4A5B-89E9-CB0A8B9165ED}" type="presOf" srcId="{1F6BA2A1-30CB-4712-AC13-41BA2C8AE2A5}" destId="{0D521867-6639-4951-8667-B5687D4C9672}" srcOrd="1" destOrd="0" presId="urn:microsoft.com/office/officeart/2005/8/layout/cycle8"/>
    <dgm:cxn modelId="{F411542D-1028-49FD-8208-2159EB6021BC}" type="presOf" srcId="{BB43C6F7-2A52-4C0B-9AE0-B3763AEAE873}" destId="{EC17D562-C3BA-4018-99F8-8D0495C0B192}" srcOrd="1" destOrd="0" presId="urn:microsoft.com/office/officeart/2005/8/layout/cycle8"/>
    <dgm:cxn modelId="{E6230D99-ABD0-465B-8DAC-E6F4147A9964}" srcId="{21B06010-4F4A-4094-AA0F-21B444135743}" destId="{BB43C6F7-2A52-4C0B-9AE0-B3763AEAE873}" srcOrd="1" destOrd="0" parTransId="{E3C717F8-EF2C-4A82-958B-B620870F45D0}" sibTransId="{58D5A133-D965-43CC-9F66-7843D0515C2F}"/>
    <dgm:cxn modelId="{2D6A828A-D38E-4826-A64E-DC332CCF5D3E}" type="presOf" srcId="{6D71A1E8-E28C-45C0-85A4-F14EC7DC969A}" destId="{3E7B3BA9-6D6C-4528-AE7E-8F5F58675135}" srcOrd="1" destOrd="0" presId="urn:microsoft.com/office/officeart/2005/8/layout/cycle8"/>
    <dgm:cxn modelId="{E5165661-5777-4C38-B170-BE3B99239D81}" type="presOf" srcId="{BB43C6F7-2A52-4C0B-9AE0-B3763AEAE873}" destId="{663FFCB3-6D90-4F73-B138-A81A0DCD4899}" srcOrd="0" destOrd="0" presId="urn:microsoft.com/office/officeart/2005/8/layout/cycle8"/>
    <dgm:cxn modelId="{5B82AF4C-7B38-42E5-B4E5-8D5E22FFBA2B}" srcId="{21B06010-4F4A-4094-AA0F-21B444135743}" destId="{C5C077AC-F2AD-43E1-981F-19E4C6809FA0}" srcOrd="0" destOrd="0" parTransId="{1BDC0DD6-AC0A-4214-BC8F-32C65A1032BA}" sibTransId="{88CB6C5A-5F03-4B87-8043-1F217F98284C}"/>
    <dgm:cxn modelId="{FE757D2A-64AF-4498-9CFF-5518B2FD406D}" srcId="{21B06010-4F4A-4094-AA0F-21B444135743}" destId="{1F6BA2A1-30CB-4712-AC13-41BA2C8AE2A5}" srcOrd="3" destOrd="0" parTransId="{ED0D9947-F5FE-4D48-9ED6-46AE79E6FE92}" sibTransId="{C48DB135-7BFA-4FE9-A643-A99B2434A2DC}"/>
    <dgm:cxn modelId="{8C34E548-073E-4A3C-A434-B89954604E5E}" type="presOf" srcId="{C5C077AC-F2AD-43E1-981F-19E4C6809FA0}" destId="{38691372-E482-4465-855F-68D93530E3B4}" srcOrd="1" destOrd="0" presId="urn:microsoft.com/office/officeart/2005/8/layout/cycle8"/>
    <dgm:cxn modelId="{969E0E4D-5692-404B-A386-BFD6622F9A3E}" type="presOf" srcId="{C5C077AC-F2AD-43E1-981F-19E4C6809FA0}" destId="{90F5CD38-1DCE-4F89-ACE5-E41E42912F95}" srcOrd="0" destOrd="0" presId="urn:microsoft.com/office/officeart/2005/8/layout/cycle8"/>
    <dgm:cxn modelId="{93D67C88-B82A-4F4B-864B-4F9B3DC277E8}" type="presOf" srcId="{21B06010-4F4A-4094-AA0F-21B444135743}" destId="{63602693-9140-4C9C-8749-8DE10DBF320C}" srcOrd="0" destOrd="0" presId="urn:microsoft.com/office/officeart/2005/8/layout/cycle8"/>
    <dgm:cxn modelId="{5DAACD21-7EAB-4CFD-9198-B127F7FA8950}" type="presParOf" srcId="{63602693-9140-4C9C-8749-8DE10DBF320C}" destId="{E0DB69BC-E445-446C-A2D1-E31C92346B5C}" srcOrd="0" destOrd="0" presId="urn:microsoft.com/office/officeart/2005/8/layout/cycle8"/>
    <dgm:cxn modelId="{D3260A35-2C5E-4005-B57B-F36057BC15A4}" type="presParOf" srcId="{63602693-9140-4C9C-8749-8DE10DBF320C}" destId="{3F37EC34-9606-414A-88B5-7FA5A06A85D5}" srcOrd="1" destOrd="0" presId="urn:microsoft.com/office/officeart/2005/8/layout/cycle8"/>
    <dgm:cxn modelId="{04CBD65B-4E65-4A09-847C-7AA575F1150C}" type="presParOf" srcId="{63602693-9140-4C9C-8749-8DE10DBF320C}" destId="{9CB310A4-7F84-477E-8CC2-F6F8E0692BB6}" srcOrd="2" destOrd="0" presId="urn:microsoft.com/office/officeart/2005/8/layout/cycle8"/>
    <dgm:cxn modelId="{2BCBD60C-9722-411A-89F2-29868F0AF7A3}" type="presParOf" srcId="{63602693-9140-4C9C-8749-8DE10DBF320C}" destId="{0D521867-6639-4951-8667-B5687D4C9672}" srcOrd="3" destOrd="0" presId="urn:microsoft.com/office/officeart/2005/8/layout/cycle8"/>
    <dgm:cxn modelId="{69CD2E0C-5D9D-4CAA-9892-90B2ACD6420B}" type="presParOf" srcId="{63602693-9140-4C9C-8749-8DE10DBF320C}" destId="{E13CD75B-97A2-4EF4-999A-7CB70F05074B}" srcOrd="4" destOrd="0" presId="urn:microsoft.com/office/officeart/2005/8/layout/cycle8"/>
    <dgm:cxn modelId="{DCBFA526-3ADD-4FA1-9B7E-216DDD6A6A17}" type="presParOf" srcId="{63602693-9140-4C9C-8749-8DE10DBF320C}" destId="{17E6D59F-BF84-4E4D-9B5A-5C60D5905720}" srcOrd="5" destOrd="0" presId="urn:microsoft.com/office/officeart/2005/8/layout/cycle8"/>
    <dgm:cxn modelId="{3594BFDA-F94D-4032-B5DF-14D8CD6BA091}" type="presParOf" srcId="{63602693-9140-4C9C-8749-8DE10DBF320C}" destId="{981AAF9A-B38D-44EF-8D67-2EFF81A69952}" srcOrd="6" destOrd="0" presId="urn:microsoft.com/office/officeart/2005/8/layout/cycle8"/>
    <dgm:cxn modelId="{7585F303-B697-43E5-AD4A-5514AC88B4B3}" type="presParOf" srcId="{63602693-9140-4C9C-8749-8DE10DBF320C}" destId="{3E7B3BA9-6D6C-4528-AE7E-8F5F58675135}" srcOrd="7" destOrd="0" presId="urn:microsoft.com/office/officeart/2005/8/layout/cycle8"/>
    <dgm:cxn modelId="{4F57CF22-A424-4CF5-92A9-84010F24E9CB}" type="presParOf" srcId="{63602693-9140-4C9C-8749-8DE10DBF320C}" destId="{663FFCB3-6D90-4F73-B138-A81A0DCD4899}" srcOrd="8" destOrd="0" presId="urn:microsoft.com/office/officeart/2005/8/layout/cycle8"/>
    <dgm:cxn modelId="{70C65563-1401-42BF-9EA6-7669329654DB}" type="presParOf" srcId="{63602693-9140-4C9C-8749-8DE10DBF320C}" destId="{DFC984B9-7DC5-452A-8BD6-D72FFEA9FA97}" srcOrd="9" destOrd="0" presId="urn:microsoft.com/office/officeart/2005/8/layout/cycle8"/>
    <dgm:cxn modelId="{22C38D75-F858-421C-AF18-5CF6F7A84196}" type="presParOf" srcId="{63602693-9140-4C9C-8749-8DE10DBF320C}" destId="{C42ED4AF-646C-4BF8-B4DB-96BFB47E9D90}" srcOrd="10" destOrd="0" presId="urn:microsoft.com/office/officeart/2005/8/layout/cycle8"/>
    <dgm:cxn modelId="{AD79B220-7E53-4491-85A1-8BD6C6AAD770}" type="presParOf" srcId="{63602693-9140-4C9C-8749-8DE10DBF320C}" destId="{EC17D562-C3BA-4018-99F8-8D0495C0B192}" srcOrd="11" destOrd="0" presId="urn:microsoft.com/office/officeart/2005/8/layout/cycle8"/>
    <dgm:cxn modelId="{0F8D8523-A0CF-438B-B1BF-E0D802E03D04}" type="presParOf" srcId="{63602693-9140-4C9C-8749-8DE10DBF320C}" destId="{90F5CD38-1DCE-4F89-ACE5-E41E42912F95}" srcOrd="12" destOrd="0" presId="urn:microsoft.com/office/officeart/2005/8/layout/cycle8"/>
    <dgm:cxn modelId="{6EDEF3E4-9B09-43CD-9EDD-1DB983DEDFCB}" type="presParOf" srcId="{63602693-9140-4C9C-8749-8DE10DBF320C}" destId="{9C9E1277-4C9C-4AAB-8B66-308DE7A3318F}" srcOrd="13" destOrd="0" presId="urn:microsoft.com/office/officeart/2005/8/layout/cycle8"/>
    <dgm:cxn modelId="{AC279D66-9376-4BD0-B065-1AA7F5351088}" type="presParOf" srcId="{63602693-9140-4C9C-8749-8DE10DBF320C}" destId="{D466522F-58A4-4C51-A72C-31DFFC5A6CC2}" srcOrd="14" destOrd="0" presId="urn:microsoft.com/office/officeart/2005/8/layout/cycle8"/>
    <dgm:cxn modelId="{04413A82-799A-48D5-B15B-C50A343C995D}" type="presParOf" srcId="{63602693-9140-4C9C-8749-8DE10DBF320C}" destId="{38691372-E482-4465-855F-68D93530E3B4}" srcOrd="15" destOrd="0" presId="urn:microsoft.com/office/officeart/2005/8/layout/cycle8"/>
    <dgm:cxn modelId="{2CAB7E23-21A9-4BD2-957B-D02A45EF3DF3}" type="presParOf" srcId="{63602693-9140-4C9C-8749-8DE10DBF320C}" destId="{E3817A58-1537-4717-B016-6E3A357A94D7}" srcOrd="16" destOrd="0" presId="urn:microsoft.com/office/officeart/2005/8/layout/cycle8"/>
    <dgm:cxn modelId="{7E9924FD-0AA1-44EA-836A-B36C504FB89F}" type="presParOf" srcId="{63602693-9140-4C9C-8749-8DE10DBF320C}" destId="{523235DA-CB81-4E51-BCEB-AB1148B4C4C4}" srcOrd="17" destOrd="0" presId="urn:microsoft.com/office/officeart/2005/8/layout/cycle8"/>
    <dgm:cxn modelId="{03C49FF1-8762-4844-B75B-23C3675BD8AD}" type="presParOf" srcId="{63602693-9140-4C9C-8749-8DE10DBF320C}" destId="{64647D87-EB5C-4A95-85A2-31926AD972F1}" srcOrd="18" destOrd="0" presId="urn:microsoft.com/office/officeart/2005/8/layout/cycle8"/>
    <dgm:cxn modelId="{29451219-3296-4931-8550-0475403F634B}" type="presParOf" srcId="{63602693-9140-4C9C-8749-8DE10DBF320C}" destId="{8D514232-14FF-4AD3-A505-D5296E33C262}" srcOrd="19" destOrd="0" presId="urn:microsoft.com/office/officeart/2005/8/layout/cycle8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0DB69BC-E445-446C-A2D1-E31C92346B5C}">
      <dsp:nvSpPr>
        <dsp:cNvPr id="0" name=""/>
        <dsp:cNvSpPr/>
      </dsp:nvSpPr>
      <dsp:spPr>
        <a:xfrm>
          <a:off x="1870394" y="353911"/>
          <a:ext cx="4740605" cy="4740605"/>
        </a:xfrm>
        <a:prstGeom prst="pie">
          <a:avLst>
            <a:gd name="adj1" fmla="val 16200000"/>
            <a:gd name="adj2" fmla="val 0"/>
          </a:avLst>
        </a:prstGeom>
        <a:gradFill rotWithShape="1">
          <a:gsLst>
            <a:gs pos="0">
              <a:schemeClr val="accent2">
                <a:shade val="51000"/>
                <a:satMod val="130000"/>
              </a:schemeClr>
            </a:gs>
            <a:gs pos="80000">
              <a:schemeClr val="accent2">
                <a:shade val="93000"/>
                <a:satMod val="130000"/>
              </a:schemeClr>
            </a:gs>
            <a:gs pos="100000">
              <a:schemeClr val="accent2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2"/>
        </a:lnRef>
        <a:fillRef idx="3">
          <a:schemeClr val="accent2"/>
        </a:fillRef>
        <a:effectRef idx="3">
          <a:schemeClr val="accent2"/>
        </a:effectRef>
        <a:fontRef idx="minor">
          <a:schemeClr val="lt1"/>
        </a:fontRef>
      </dsp:style>
      <dsp:txBody>
        <a:bodyPr spcFirstLastPara="0" vert="horz" wrap="square" lIns="33020" tIns="33020" rIns="33020" bIns="3302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k-KZ" sz="2600" kern="1200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rPr>
            <a:t>Қиындық тудырды</a:t>
          </a:r>
          <a:r>
            <a:rPr lang="ru-RU" sz="2600" kern="1200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rPr>
            <a:t>…</a:t>
          </a:r>
          <a:endParaRPr lang="ru-RU" sz="2600" kern="1200" dirty="0"/>
        </a:p>
      </dsp:txBody>
      <dsp:txXfrm>
        <a:off x="4386866" y="1336458"/>
        <a:ext cx="1749509" cy="1298022"/>
      </dsp:txXfrm>
    </dsp:sp>
    <dsp:sp modelId="{E13CD75B-97A2-4EF4-999A-7CB70F05074B}">
      <dsp:nvSpPr>
        <dsp:cNvPr id="0" name=""/>
        <dsp:cNvSpPr/>
      </dsp:nvSpPr>
      <dsp:spPr>
        <a:xfrm>
          <a:off x="1870394" y="513060"/>
          <a:ext cx="4740605" cy="4740605"/>
        </a:xfrm>
        <a:prstGeom prst="pie">
          <a:avLst>
            <a:gd name="adj1" fmla="val 0"/>
            <a:gd name="adj2" fmla="val 5400000"/>
          </a:avLst>
        </a:prstGeom>
        <a:gradFill rotWithShape="1">
          <a:gsLst>
            <a:gs pos="0">
              <a:schemeClr val="accent2">
                <a:shade val="51000"/>
                <a:satMod val="130000"/>
              </a:schemeClr>
            </a:gs>
            <a:gs pos="80000">
              <a:schemeClr val="accent2">
                <a:shade val="93000"/>
                <a:satMod val="130000"/>
              </a:schemeClr>
            </a:gs>
            <a:gs pos="100000">
              <a:schemeClr val="accent2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2"/>
        </a:lnRef>
        <a:fillRef idx="3">
          <a:schemeClr val="accent2"/>
        </a:fillRef>
        <a:effectRef idx="3">
          <a:schemeClr val="accent2"/>
        </a:effectRef>
        <a:fontRef idx="minor">
          <a:schemeClr val="lt1"/>
        </a:fontRef>
      </dsp:style>
      <dsp:txBody>
        <a:bodyPr spcFirstLastPara="0" vert="horz" wrap="square" lIns="33020" tIns="33020" rIns="33020" bIns="3302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k-KZ" sz="2600" kern="1200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rPr>
            <a:t>Қолымнан келді</a:t>
          </a:r>
          <a:r>
            <a:rPr lang="ru-RU" sz="2600" kern="1200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rPr>
            <a:t> …</a:t>
          </a:r>
          <a:endParaRPr lang="ru-RU" sz="2600" kern="1200" dirty="0"/>
        </a:p>
      </dsp:txBody>
      <dsp:txXfrm>
        <a:off x="4386866" y="2973096"/>
        <a:ext cx="1749509" cy="1298022"/>
      </dsp:txXfrm>
    </dsp:sp>
    <dsp:sp modelId="{663FFCB3-6D90-4F73-B138-A81A0DCD4899}">
      <dsp:nvSpPr>
        <dsp:cNvPr id="0" name=""/>
        <dsp:cNvSpPr/>
      </dsp:nvSpPr>
      <dsp:spPr>
        <a:xfrm>
          <a:off x="1711245" y="513060"/>
          <a:ext cx="4740605" cy="4740605"/>
        </a:xfrm>
        <a:prstGeom prst="pie">
          <a:avLst>
            <a:gd name="adj1" fmla="val 5400000"/>
            <a:gd name="adj2" fmla="val 10800000"/>
          </a:avLst>
        </a:prstGeom>
        <a:gradFill rotWithShape="1">
          <a:gsLst>
            <a:gs pos="0">
              <a:schemeClr val="accent2">
                <a:shade val="51000"/>
                <a:satMod val="130000"/>
              </a:schemeClr>
            </a:gs>
            <a:gs pos="80000">
              <a:schemeClr val="accent2">
                <a:shade val="93000"/>
                <a:satMod val="130000"/>
              </a:schemeClr>
            </a:gs>
            <a:gs pos="100000">
              <a:schemeClr val="accent2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2"/>
        </a:lnRef>
        <a:fillRef idx="3">
          <a:schemeClr val="accent2"/>
        </a:fillRef>
        <a:effectRef idx="3">
          <a:schemeClr val="accent2"/>
        </a:effectRef>
        <a:fontRef idx="minor">
          <a:schemeClr val="lt1"/>
        </a:fontRef>
      </dsp:style>
      <dsp:txBody>
        <a:bodyPr spcFirstLastPara="0" vert="horz" wrap="square" lIns="33020" tIns="33020" rIns="33020" bIns="3302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k-KZ" sz="2600" kern="1200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rPr>
            <a:t>Мен үйрендім</a:t>
          </a:r>
          <a:r>
            <a:rPr lang="ru-RU" sz="2600" kern="1200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rPr>
            <a:t>…</a:t>
          </a:r>
          <a:endParaRPr lang="ru-RU" sz="2600" kern="1200" dirty="0"/>
        </a:p>
      </dsp:txBody>
      <dsp:txXfrm>
        <a:off x="2185870" y="2973096"/>
        <a:ext cx="1749509" cy="1298022"/>
      </dsp:txXfrm>
    </dsp:sp>
    <dsp:sp modelId="{90F5CD38-1DCE-4F89-ACE5-E41E42912F95}">
      <dsp:nvSpPr>
        <dsp:cNvPr id="0" name=""/>
        <dsp:cNvSpPr/>
      </dsp:nvSpPr>
      <dsp:spPr>
        <a:xfrm>
          <a:off x="1711245" y="353911"/>
          <a:ext cx="4740605" cy="4740605"/>
        </a:xfrm>
        <a:prstGeom prst="pie">
          <a:avLst>
            <a:gd name="adj1" fmla="val 10800000"/>
            <a:gd name="adj2" fmla="val 16200000"/>
          </a:avLst>
        </a:prstGeom>
        <a:gradFill rotWithShape="1">
          <a:gsLst>
            <a:gs pos="0">
              <a:schemeClr val="accent2">
                <a:shade val="51000"/>
                <a:satMod val="130000"/>
              </a:schemeClr>
            </a:gs>
            <a:gs pos="80000">
              <a:schemeClr val="accent2">
                <a:shade val="93000"/>
                <a:satMod val="130000"/>
              </a:schemeClr>
            </a:gs>
            <a:gs pos="100000">
              <a:schemeClr val="accent2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2"/>
        </a:lnRef>
        <a:fillRef idx="3">
          <a:schemeClr val="accent2"/>
        </a:fillRef>
        <a:effectRef idx="3">
          <a:schemeClr val="accent2"/>
        </a:effectRef>
        <a:fontRef idx="minor">
          <a:schemeClr val="lt1"/>
        </a:fontRef>
      </dsp:style>
      <dsp:txBody>
        <a:bodyPr spcFirstLastPara="0" vert="horz" wrap="square" lIns="33020" tIns="33020" rIns="33020" bIns="3302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k-KZ" sz="2600" kern="1200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rPr>
            <a:t>Бүгін мен білдім…</a:t>
          </a:r>
          <a:endParaRPr lang="ru-RU" sz="2600" kern="1200" dirty="0"/>
        </a:p>
      </dsp:txBody>
      <dsp:txXfrm>
        <a:off x="2185870" y="1336458"/>
        <a:ext cx="1749509" cy="1298022"/>
      </dsp:txXfrm>
    </dsp:sp>
    <dsp:sp modelId="{E3817A58-1537-4717-B016-6E3A357A94D7}">
      <dsp:nvSpPr>
        <dsp:cNvPr id="0" name=""/>
        <dsp:cNvSpPr/>
      </dsp:nvSpPr>
      <dsp:spPr>
        <a:xfrm>
          <a:off x="1576928" y="60445"/>
          <a:ext cx="5327537" cy="5327537"/>
        </a:xfrm>
        <a:prstGeom prst="leftCircularArrow">
          <a:avLst>
            <a:gd name="adj1" fmla="val 5085"/>
            <a:gd name="adj2" fmla="val 327528"/>
            <a:gd name="adj3" fmla="val 16527528"/>
            <a:gd name="adj4" fmla="val 0"/>
            <a:gd name="adj5" fmla="val 5932"/>
          </a:avLst>
        </a:prstGeom>
        <a:gradFill rotWithShape="1">
          <a:gsLst>
            <a:gs pos="0">
              <a:schemeClr val="accent1">
                <a:shade val="51000"/>
                <a:satMod val="130000"/>
              </a:schemeClr>
            </a:gs>
            <a:gs pos="80000">
              <a:schemeClr val="accent1">
                <a:shade val="93000"/>
                <a:satMod val="130000"/>
              </a:schemeClr>
            </a:gs>
            <a:gs pos="100000">
              <a:schemeClr val="accent1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dsp:style>
    </dsp:sp>
    <dsp:sp modelId="{523235DA-CB81-4E51-BCEB-AB1148B4C4C4}">
      <dsp:nvSpPr>
        <dsp:cNvPr id="0" name=""/>
        <dsp:cNvSpPr/>
      </dsp:nvSpPr>
      <dsp:spPr>
        <a:xfrm>
          <a:off x="1576928" y="219594"/>
          <a:ext cx="5327537" cy="5327537"/>
        </a:xfrm>
        <a:prstGeom prst="leftCircularArrow">
          <a:avLst>
            <a:gd name="adj1" fmla="val 5085"/>
            <a:gd name="adj2" fmla="val 327528"/>
            <a:gd name="adj3" fmla="val 327528"/>
            <a:gd name="adj4" fmla="val 5400000"/>
            <a:gd name="adj5" fmla="val 5932"/>
          </a:avLst>
        </a:prstGeom>
        <a:gradFill rotWithShape="1">
          <a:gsLst>
            <a:gs pos="0">
              <a:schemeClr val="accent1">
                <a:shade val="51000"/>
                <a:satMod val="130000"/>
              </a:schemeClr>
            </a:gs>
            <a:gs pos="80000">
              <a:schemeClr val="accent1">
                <a:shade val="93000"/>
                <a:satMod val="130000"/>
              </a:schemeClr>
            </a:gs>
            <a:gs pos="100000">
              <a:schemeClr val="accent1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dsp:style>
    </dsp:sp>
    <dsp:sp modelId="{64647D87-EB5C-4A95-85A2-31926AD972F1}">
      <dsp:nvSpPr>
        <dsp:cNvPr id="0" name=""/>
        <dsp:cNvSpPr/>
      </dsp:nvSpPr>
      <dsp:spPr>
        <a:xfrm>
          <a:off x="1417779" y="219594"/>
          <a:ext cx="5327537" cy="5327537"/>
        </a:xfrm>
        <a:prstGeom prst="leftCircularArrow">
          <a:avLst>
            <a:gd name="adj1" fmla="val 5085"/>
            <a:gd name="adj2" fmla="val 327528"/>
            <a:gd name="adj3" fmla="val 5727528"/>
            <a:gd name="adj4" fmla="val 10800000"/>
            <a:gd name="adj5" fmla="val 5932"/>
          </a:avLst>
        </a:prstGeom>
        <a:gradFill rotWithShape="1">
          <a:gsLst>
            <a:gs pos="0">
              <a:schemeClr val="accent1">
                <a:shade val="51000"/>
                <a:satMod val="130000"/>
              </a:schemeClr>
            </a:gs>
            <a:gs pos="80000">
              <a:schemeClr val="accent1">
                <a:shade val="93000"/>
                <a:satMod val="130000"/>
              </a:schemeClr>
            </a:gs>
            <a:gs pos="100000">
              <a:schemeClr val="accent1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dsp:style>
    </dsp:sp>
    <dsp:sp modelId="{8D514232-14FF-4AD3-A505-D5296E33C262}">
      <dsp:nvSpPr>
        <dsp:cNvPr id="0" name=""/>
        <dsp:cNvSpPr/>
      </dsp:nvSpPr>
      <dsp:spPr>
        <a:xfrm>
          <a:off x="1417779" y="60445"/>
          <a:ext cx="5327537" cy="5327537"/>
        </a:xfrm>
        <a:prstGeom prst="leftCircularArrow">
          <a:avLst>
            <a:gd name="adj1" fmla="val 5085"/>
            <a:gd name="adj2" fmla="val 327528"/>
            <a:gd name="adj3" fmla="val 11127528"/>
            <a:gd name="adj4" fmla="val 16200000"/>
            <a:gd name="adj5" fmla="val 5932"/>
          </a:avLst>
        </a:prstGeom>
        <a:gradFill rotWithShape="1">
          <a:gsLst>
            <a:gs pos="0">
              <a:schemeClr val="accent1">
                <a:shade val="51000"/>
                <a:satMod val="130000"/>
              </a:schemeClr>
            </a:gs>
            <a:gs pos="80000">
              <a:schemeClr val="accent1">
                <a:shade val="93000"/>
                <a:satMod val="130000"/>
              </a:schemeClr>
            </a:gs>
            <a:gs pos="100000">
              <a:schemeClr val="accent1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ings+Icon">
  <dgm:title val="Связанные кольца"/>
  <dgm:desc val="Служит для отображения перекрывающихся или взаимосвязанных идей и понятий. В круге помещается семь строк текста уровня 1. Остальной текст не отображается, но его можно использовать, если выбрать другой макет. "/>
  <dgm:catLst>
    <dgm:cat type="relationship" pri="32000"/>
    <dgm:cat type="officeonline" pri="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0"/>
        <dgm:pt modelId="20"/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/>
        <dgm:pt modelId="20"/>
        <dgm:pt modelId="30"/>
        <dgm:pt modelId="40"/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2" destOrd="0"/>
      </dgm:cxnLst>
      <dgm:bg/>
      <dgm:whole/>
    </dgm:dataModel>
  </dgm:clrData>
  <dgm:layoutNode name="Name0">
    <dgm:varLst>
      <dgm:chMax val="7"/>
      <dgm:dir/>
      <dgm:resizeHandles val="exact"/>
    </dgm:varLst>
    <dgm:choose name="Name1">
      <dgm:if name="Name2" axis="ch" ptType="node" func="cnt" op="lt" val="1">
        <dgm:alg type="composite"/>
        <dgm:shape xmlns:r="http://schemas.openxmlformats.org/officeDocument/2006/relationships" r:blip="">
          <dgm:adjLst/>
        </dgm:shape>
        <dgm:presOf/>
        <dgm:constrLst/>
        <dgm:ruleLst/>
      </dgm:if>
      <dgm:if name="Name3" axis="ch" ptType="node" func="cnt" op="equ" val="1">
        <dgm:alg type="composite">
          <dgm:param type="ar" val="1"/>
        </dgm:alg>
        <dgm:shape xmlns:r="http://schemas.openxmlformats.org/officeDocument/2006/relationships" r:blip="">
          <dgm:adjLst/>
        </dgm:shape>
        <dgm:presOf/>
        <dgm:constrLst>
          <dgm:constr type="primFontSz" for="des" ptType="node" op="equ" val="65"/>
          <dgm:constr type="l" for="ch" forName="ellipse1" refType="w" fact="0"/>
          <dgm:constr type="t" for="ch" forName="ellipse1" refType="h" fact="0"/>
          <dgm:constr type="w" for="ch" forName="ellipse1" refType="w"/>
          <dgm:constr type="h" for="ch" forName="ellipse1" refType="h"/>
        </dgm:constrLst>
      </dgm:if>
      <dgm:if name="Name4" axis="ch" ptType="node" func="cnt" op="equ" val="2">
        <dgm:alg type="composite">
          <dgm:param type="ar" val="0.9086"/>
        </dgm:alg>
        <dgm:shape xmlns:r="http://schemas.openxmlformats.org/officeDocument/2006/relationships" r:blip="">
          <dgm:adjLst/>
        </dgm:shape>
        <dgm:presOf/>
        <dgm:constrLst>
          <dgm:constr type="primFontSz" for="des" ptType="node" op="equ" val="65"/>
          <dgm:constr type="l" for="ch" forName="ellipse1" refType="w" fact="0"/>
          <dgm:constr type="t" for="ch" forName="ellipse1" refType="h" fact="0"/>
          <dgm:constr type="w" for="ch" forName="ellipse1" refType="w" fact="0.6602"/>
          <dgm:constr type="h" for="ch" forName="ellipse1" refType="h" fact="0.5999"/>
          <dgm:constr type="l" for="ch" forName="ellipse2" refType="w" fact="0.3398"/>
          <dgm:constr type="t" for="ch" forName="ellipse2" refType="h" fact="0.4001"/>
          <dgm:constr type="w" for="ch" forName="ellipse2" refType="w" fact="0.6602"/>
          <dgm:constr type="h" for="ch" forName="ellipse2" refType="h" fact="0.5999"/>
        </dgm:constrLst>
      </dgm:if>
      <dgm:if name="Name5" axis="ch" ptType="node" func="cnt" op="equ" val="3">
        <dgm:alg type="composite">
          <dgm:param type="ar" val="1.2171"/>
        </dgm:alg>
        <dgm:shape xmlns:r="http://schemas.openxmlformats.org/officeDocument/2006/relationships" r:blip="">
          <dgm:adjLst/>
        </dgm:shape>
        <dgm:presOf/>
        <dgm:constrLst>
          <dgm:constr type="primFontSz" for="des" ptType="node" op="equ" val="65"/>
          <dgm:constr type="l" for="ch" forName="ellipse1" refType="w" fact="0"/>
          <dgm:constr type="t" for="ch" forName="ellipse1" refType="h" fact="0"/>
          <dgm:constr type="w" for="ch" forName="ellipse1" refType="w" fact="0.4929"/>
          <dgm:constr type="h" for="ch" forName="ellipse1" refType="h" fact="0.5999"/>
          <dgm:constr type="l" for="ch" forName="ellipse2" refType="w" fact="0.2537"/>
          <dgm:constr type="t" for="ch" forName="ellipse2" refType="h" fact="0.4001"/>
          <dgm:constr type="w" for="ch" forName="ellipse2" refType="w" fact="0.4929"/>
          <dgm:constr type="h" for="ch" forName="ellipse2" refType="h" fact="0.5999"/>
          <dgm:constr type="l" for="ch" forName="ellipse3" refType="w" fact="0.5071"/>
          <dgm:constr type="t" for="ch" forName="ellipse3" refType="h" fact="0"/>
          <dgm:constr type="w" for="ch" forName="ellipse3" refType="w" fact="0.4929"/>
          <dgm:constr type="h" for="ch" forName="ellipse3" refType="h" fact="0.5999"/>
        </dgm:constrLst>
      </dgm:if>
      <dgm:if name="Name6" axis="ch" ptType="node" func="cnt" op="equ" val="4">
        <dgm:alg type="composite">
          <dgm:param type="ar" val="1.5255"/>
        </dgm:alg>
        <dgm:shape xmlns:r="http://schemas.openxmlformats.org/officeDocument/2006/relationships" r:blip="">
          <dgm:adjLst/>
        </dgm:shape>
        <dgm:presOf/>
        <dgm:constrLst>
          <dgm:constr type="primFontSz" for="des" ptType="node" op="equ" val="65"/>
          <dgm:constr type="l" for="ch" forName="ellipse1" refType="w" fact="0"/>
          <dgm:constr type="t" for="ch" forName="ellipse1" refType="h" fact="0"/>
          <dgm:constr type="w" for="ch" forName="ellipse1" refType="w" fact="0.3932"/>
          <dgm:constr type="h" for="ch" forName="ellipse1" refType="h" fact="0.5999"/>
          <dgm:constr type="l" for="ch" forName="ellipse2" refType="w" fact="0.2023"/>
          <dgm:constr type="t" for="ch" forName="ellipse2" refType="h" fact="0.4001"/>
          <dgm:constr type="w" for="ch" forName="ellipse2" refType="w" fact="0.3932"/>
          <dgm:constr type="h" for="ch" forName="ellipse2" refType="h" fact="0.5999"/>
          <dgm:constr type="l" for="ch" forName="ellipse3" refType="w" fact="0.4045"/>
          <dgm:constr type="t" for="ch" forName="ellipse3" refType="h" fact="0"/>
          <dgm:constr type="w" for="ch" forName="ellipse3" refType="w" fact="0.3932"/>
          <dgm:constr type="h" for="ch" forName="ellipse3" refType="h" fact="0.5999"/>
          <dgm:constr type="l" for="ch" forName="ellipse4" refType="w" fact="0.6068"/>
          <dgm:constr type="t" for="ch" forName="ellipse4" refType="h" fact="0.4001"/>
          <dgm:constr type="w" for="ch" forName="ellipse4" refType="w" fact="0.3932"/>
          <dgm:constr type="h" for="ch" forName="ellipse4" refType="h" fact="0.5999"/>
        </dgm:constrLst>
      </dgm:if>
      <dgm:if name="Name7" axis="ch" ptType="node" func="cnt" op="equ" val="5">
        <dgm:alg type="composite">
          <dgm:param type="ar" val="1.834"/>
        </dgm:alg>
        <dgm:shape xmlns:r="http://schemas.openxmlformats.org/officeDocument/2006/relationships" r:blip="">
          <dgm:adjLst/>
        </dgm:shape>
        <dgm:presOf/>
        <dgm:constrLst>
          <dgm:constr type="primFontSz" for="des" ptType="node" op="equ" val="65"/>
          <dgm:constr type="l" for="ch" forName="ellipse1" refType="w" fact="0"/>
          <dgm:constr type="t" for="ch" forName="ellipse1" refType="h" fact="0"/>
          <dgm:constr type="w" for="ch" forName="ellipse1" refType="w" fact="0.3271"/>
          <dgm:constr type="h" for="ch" forName="ellipse1" refType="h" fact="0.5999"/>
          <dgm:constr type="l" for="ch" forName="ellipse2" refType="w" fact="0.1682"/>
          <dgm:constr type="t" for="ch" forName="ellipse2" refType="h" fact="0.4001"/>
          <dgm:constr type="w" for="ch" forName="ellipse2" refType="w" fact="0.3271"/>
          <dgm:constr type="h" for="ch" forName="ellipse2" refType="h" fact="0.5999"/>
          <dgm:constr type="l" for="ch" forName="ellipse3" refType="w" fact="0.3365"/>
          <dgm:constr type="t" for="ch" forName="ellipse3" refType="h" fact="0"/>
          <dgm:constr type="w" for="ch" forName="ellipse3" refType="w" fact="0.3271"/>
          <dgm:constr type="h" for="ch" forName="ellipse3" refType="h" fact="0.5999"/>
          <dgm:constr type="l" for="ch" forName="ellipse4" refType="w" fact="0.5047"/>
          <dgm:constr type="t" for="ch" forName="ellipse4" refType="h" fact="0.4001"/>
          <dgm:constr type="w" for="ch" forName="ellipse4" refType="w" fact="0.3271"/>
          <dgm:constr type="h" for="ch" forName="ellipse4" refType="h" fact="0.5999"/>
          <dgm:constr type="l" for="ch" forName="ellipse5" refType="w" fact="0.6729"/>
          <dgm:constr type="t" for="ch" forName="ellipse5" refType="h" fact="0"/>
          <dgm:constr type="w" for="ch" forName="ellipse5" refType="w" fact="0.3271"/>
          <dgm:constr type="h" for="ch" forName="ellipse5" refType="h" fact="0.5999"/>
        </dgm:constrLst>
      </dgm:if>
      <dgm:if name="Name8" axis="ch" ptType="node" func="cnt" op="equ" val="6">
        <dgm:alg type="composite">
          <dgm:param type="ar" val="2.1873"/>
        </dgm:alg>
        <dgm:shape xmlns:r="http://schemas.openxmlformats.org/officeDocument/2006/relationships" r:blip="">
          <dgm:adjLst/>
        </dgm:shape>
        <dgm:presOf/>
        <dgm:constrLst>
          <dgm:constr type="primFontSz" for="des" ptType="node" op="equ" val="65"/>
          <dgm:constr type="l" for="ch" forName="ellipse1" refType="w" fact="0"/>
          <dgm:constr type="t" for="ch" forName="ellipse1" refType="h" fact="0"/>
          <dgm:constr type="w" for="ch" forName="ellipse1" refType="w" fact="0.278"/>
          <dgm:constr type="h" for="ch" forName="ellipse1" refType="h" fact="0.6081"/>
          <dgm:constr type="l" for="ch" forName="ellipse2" refType="w" fact="0.1444"/>
          <dgm:constr type="t" for="ch" forName="ellipse2" refType="h" fact="0.3919"/>
          <dgm:constr type="w" for="ch" forName="ellipse2" refType="w" fact="0.278"/>
          <dgm:constr type="h" for="ch" forName="ellipse2" refType="h" fact="0.6081"/>
          <dgm:constr type="l" for="ch" forName="ellipse3" refType="w" fact="0.2888"/>
          <dgm:constr type="t" for="ch" forName="ellipse3" refType="h" fact="0"/>
          <dgm:constr type="w" for="ch" forName="ellipse3" refType="w" fact="0.278"/>
          <dgm:constr type="h" for="ch" forName="ellipse3" refType="h" fact="0.6081"/>
          <dgm:constr type="l" for="ch" forName="ellipse4" refType="w" fact="0.4332"/>
          <dgm:constr type="t" for="ch" forName="ellipse4" refType="h" fact="0.3919"/>
          <dgm:constr type="w" for="ch" forName="ellipse4" refType="w" fact="0.278"/>
          <dgm:constr type="h" for="ch" forName="ellipse4" refType="h" fact="0.6081"/>
          <dgm:constr type="l" for="ch" forName="ellipse5" refType="w" fact="0.5776"/>
          <dgm:constr type="t" for="ch" forName="ellipse5" refType="h" fact="0"/>
          <dgm:constr type="w" for="ch" forName="ellipse5" refType="w" fact="0.278"/>
          <dgm:constr type="h" for="ch" forName="ellipse5" refType="h" fact="0.6081"/>
          <dgm:constr type="l" for="ch" forName="ellipse6" refType="w" fact="0.722"/>
          <dgm:constr type="t" for="ch" forName="ellipse6" refType="h" fact="0.3919"/>
          <dgm:constr type="w" for="ch" forName="ellipse6" refType="w" fact="0.278"/>
          <dgm:constr type="h" for="ch" forName="ellipse6" refType="h" fact="0.6081"/>
        </dgm:constrLst>
      </dgm:if>
      <dgm:else name="Name9">
        <dgm:alg type="composite">
          <dgm:param type="ar" val="2.3466"/>
        </dgm:alg>
        <dgm:shape xmlns:r="http://schemas.openxmlformats.org/officeDocument/2006/relationships" r:blip="">
          <dgm:adjLst/>
        </dgm:shape>
        <dgm:presOf/>
        <dgm:constrLst>
          <dgm:constr type="primFontSz" for="des" ptType="node" op="equ" val="65"/>
          <dgm:constr type="l" for="ch" forName="ellipse1" refType="w" fact="0"/>
          <dgm:constr type="t" for="ch" forName="ellipse1" refType="h" fact="0"/>
          <dgm:constr type="w" for="ch" forName="ellipse1" refType="w" fact="0.2455"/>
          <dgm:constr type="h" for="ch" forName="ellipse1" refType="h" fact="0.5761"/>
          <dgm:constr type="l" for="ch" forName="ellipse2" refType="w" fact="0.1257"/>
          <dgm:constr type="t" for="ch" forName="ellipse2" refType="h" fact="0.4239"/>
          <dgm:constr type="w" for="ch" forName="ellipse2" refType="w" fact="0.2455"/>
          <dgm:constr type="h" for="ch" forName="ellipse2" refType="h" fact="0.5761"/>
          <dgm:constr type="l" for="ch" forName="ellipse3" refType="w" fact="0.2515"/>
          <dgm:constr type="t" for="ch" forName="ellipse3" refType="h" fact="0"/>
          <dgm:constr type="w" for="ch" forName="ellipse3" refType="w" fact="0.2455"/>
          <dgm:constr type="h" for="ch" forName="ellipse3" refType="h" fact="0.5761"/>
          <dgm:constr type="l" for="ch" forName="ellipse4" refType="w" fact="0.3772"/>
          <dgm:constr type="t" for="ch" forName="ellipse4" refType="h" fact="0.4239"/>
          <dgm:constr type="w" for="ch" forName="ellipse4" refType="w" fact="0.2455"/>
          <dgm:constr type="h" for="ch" forName="ellipse4" refType="h" fact="0.5761"/>
          <dgm:constr type="l" for="ch" forName="ellipse5" refType="w" fact="0.503"/>
          <dgm:constr type="t" for="ch" forName="ellipse5" refType="h" fact="0"/>
          <dgm:constr type="w" for="ch" forName="ellipse5" refType="w" fact="0.2455"/>
          <dgm:constr type="h" for="ch" forName="ellipse5" refType="h" fact="0.5761"/>
          <dgm:constr type="l" for="ch" forName="ellipse6" refType="w" fact="0.6287"/>
          <dgm:constr type="t" for="ch" forName="ellipse6" refType="h" fact="0.4239"/>
          <dgm:constr type="w" for="ch" forName="ellipse6" refType="w" fact="0.2455"/>
          <dgm:constr type="h" for="ch" forName="ellipse6" refType="h" fact="0.5761"/>
          <dgm:constr type="l" for="ch" forName="ellipse7" refType="w" fact="0.7545"/>
          <dgm:constr type="t" for="ch" forName="ellipse7" refType="h" fact="0"/>
          <dgm:constr type="w" for="ch" forName="ellipse7" refType="w" fact="0.2455"/>
          <dgm:constr type="h" for="ch" forName="ellipse7" refType="h" fact="0.5761"/>
        </dgm:constrLst>
      </dgm:else>
    </dgm:choose>
    <dgm:choose name="Name10">
      <dgm:if name="Name11" axis="ch" ptType="node" func="cnt" op="gte" val="1">
        <dgm:layoutNode name="ellipse1" styleLbl="vennNode1">
          <dgm:varLst>
            <dgm:bulletEnabled val="1"/>
          </dgm:varLst>
          <dgm:alg type="tx"/>
          <dgm:shape xmlns:r="http://schemas.openxmlformats.org/officeDocument/2006/relationships" type="ellipse" r:blip="">
            <dgm:adjLst/>
          </dgm:shape>
          <dgm:choose name="Name12">
            <dgm:if name="Name13" func="var" arg="dir" op="equ" val="norm">
              <dgm:presOf axis="ch desOrSelf" ptType="node node" st="1 1" cnt="1 0"/>
            </dgm:if>
            <dgm:else name="Name14">
              <dgm:choose name="Name15">
                <dgm:if name="Name16" axis="ch" ptType="node" func="cnt" op="equ" val="1">
                  <dgm:presOf axis="ch desOrSelf" ptType="node node" st="1 1" cnt="1 0"/>
                </dgm:if>
                <dgm:if name="Name17" axis="ch" ptType="node" func="cnt" op="equ" val="2">
                  <dgm:presOf axis="ch desOrSelf" ptType="node node" st="2 1" cnt="1 0"/>
                </dgm:if>
                <dgm:if name="Name18" axis="ch" ptType="node" func="cnt" op="equ" val="3">
                  <dgm:presOf axis="ch desOrSelf" ptType="node node" st="3 1" cnt="1 0"/>
                </dgm:if>
                <dgm:if name="Name19" axis="ch" ptType="node" func="cnt" op="equ" val="4">
                  <dgm:presOf axis="ch desOrSelf" ptType="node node" st="4 1" cnt="1 0"/>
                </dgm:if>
                <dgm:if name="Name20" axis="ch" ptType="node" func="cnt" op="equ" val="5">
                  <dgm:presOf axis="ch desOrSelf" ptType="node node" st="5 1" cnt="1 0"/>
                </dgm:if>
                <dgm:if name="Name21" axis="ch" ptType="node" func="cnt" op="equ" val="6">
                  <dgm:presOf axis="ch desOrSelf" ptType="node node" st="6 1" cnt="1 0"/>
                </dgm:if>
                <dgm:if name="Name22" axis="ch" ptType="node" func="cnt" op="gte" val="7">
                  <dgm:presOf axis="ch desOrSelf" ptType="node node" st="7 1" cnt="1 0"/>
                </dgm:if>
                <dgm:else name="Name23"/>
              </dgm:choose>
            </dgm:else>
          </dgm:choose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24"/>
    </dgm:choose>
    <dgm:choose name="Name25">
      <dgm:if name="Name26" axis="ch" ptType="node" func="cnt" op="gte" val="2">
        <dgm:layoutNode name="ellipse2" styleLbl="vennNode1">
          <dgm:varLst>
            <dgm:bulletEnabled val="1"/>
          </dgm:varLst>
          <dgm:alg type="tx"/>
          <dgm:choose name="Name27">
            <dgm:if name="Name28" func="var" arg="dir" op="equ" val="norm">
              <dgm:shape xmlns:r="http://schemas.openxmlformats.org/officeDocument/2006/relationships" type="ellipse" r:blip="">
                <dgm:adjLst/>
              </dgm:shape>
              <dgm:presOf axis="ch desOrSelf" ptType="node node" st="2 1" cnt="1 0"/>
            </dgm:if>
            <dgm:else name="Name29">
              <dgm:shape xmlns:r="http://schemas.openxmlformats.org/officeDocument/2006/relationships" type="ellipse" r:blip="" zOrderOff="-2">
                <dgm:adjLst/>
              </dgm:shape>
              <dgm:choose name="Name30">
                <dgm:if name="Name31" axis="ch" ptType="node" func="cnt" op="equ" val="2">
                  <dgm:presOf axis="ch desOrSelf" ptType="node node" st="1 1" cnt="1 0"/>
                </dgm:if>
                <dgm:if name="Name32" axis="ch" ptType="node" func="cnt" op="equ" val="3">
                  <dgm:presOf axis="ch desOrSelf" ptType="node node" st="2 1" cnt="1 0"/>
                </dgm:if>
                <dgm:if name="Name33" axis="ch" ptType="node" func="cnt" op="equ" val="4">
                  <dgm:presOf axis="ch desOrSelf" ptType="node node" st="3 1" cnt="1 0"/>
                </dgm:if>
                <dgm:if name="Name34" axis="ch" ptType="node" func="cnt" op="equ" val="5">
                  <dgm:presOf axis="ch desOrSelf" ptType="node node" st="4 1" cnt="1 0"/>
                </dgm:if>
                <dgm:if name="Name35" axis="ch" ptType="node" func="cnt" op="equ" val="6">
                  <dgm:presOf axis="ch desOrSelf" ptType="node node" st="5 1" cnt="1 0"/>
                </dgm:if>
                <dgm:if name="Name36" axis="ch" ptType="node" func="cnt" op="gte" val="7">
                  <dgm:presOf axis="ch desOrSelf" ptType="node node" st="6 1" cnt="1 0"/>
                </dgm:if>
                <dgm:else name="Name37"/>
              </dgm:choose>
            </dgm:else>
          </dgm:choose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38"/>
    </dgm:choose>
    <dgm:choose name="Name39">
      <dgm:if name="Name40" axis="ch" ptType="node" func="cnt" op="gte" val="3">
        <dgm:layoutNode name="ellipse3" styleLbl="vennNode1">
          <dgm:varLst>
            <dgm:bulletEnabled val="1"/>
          </dgm:varLst>
          <dgm:alg type="tx"/>
          <dgm:shape xmlns:r="http://schemas.openxmlformats.org/officeDocument/2006/relationships" type="ellipse" r:blip="">
            <dgm:adjLst/>
          </dgm:shape>
          <dgm:choose name="Name41">
            <dgm:if name="Name42" func="var" arg="dir" op="equ" val="norm">
              <dgm:shape xmlns:r="http://schemas.openxmlformats.org/officeDocument/2006/relationships" type="ellipse" r:blip="">
                <dgm:adjLst/>
              </dgm:shape>
              <dgm:presOf axis="ch desOrSelf" ptType="node node" st="3 1" cnt="1 0"/>
            </dgm:if>
            <dgm:else name="Name43">
              <dgm:shape xmlns:r="http://schemas.openxmlformats.org/officeDocument/2006/relationships" type="ellipse" r:blip="" zOrderOff="-4">
                <dgm:adjLst/>
              </dgm:shape>
              <dgm:choose name="Name44">
                <dgm:if name="Name45" axis="ch" ptType="node" func="cnt" op="equ" val="3">
                  <dgm:presOf axis="ch desOrSelf" ptType="node node" st="1 1" cnt="1 0"/>
                </dgm:if>
                <dgm:if name="Name46" axis="ch" ptType="node" func="cnt" op="equ" val="4">
                  <dgm:presOf axis="ch desOrSelf" ptType="node node" st="2 1" cnt="1 0"/>
                </dgm:if>
                <dgm:if name="Name47" axis="ch" ptType="node" func="cnt" op="equ" val="5">
                  <dgm:presOf axis="ch desOrSelf" ptType="node node" st="3 1" cnt="1 0"/>
                </dgm:if>
                <dgm:if name="Name48" axis="ch" ptType="node" func="cnt" op="equ" val="6">
                  <dgm:presOf axis="ch desOrSelf" ptType="node node" st="4 1" cnt="1 0"/>
                </dgm:if>
                <dgm:if name="Name49" axis="ch" ptType="node" func="cnt" op="gte" val="7">
                  <dgm:presOf axis="ch desOrSelf" ptType="node node" st="5 1" cnt="1 0"/>
                </dgm:if>
                <dgm:else name="Name50"/>
              </dgm:choose>
            </dgm:else>
          </dgm:choose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1"/>
    </dgm:choose>
    <dgm:choose name="Name52">
      <dgm:if name="Name53" axis="ch" ptType="node" func="cnt" op="gte" val="4">
        <dgm:layoutNode name="ellipse4" styleLbl="vennNode1">
          <dgm:varLst>
            <dgm:bulletEnabled val="1"/>
          </dgm:varLst>
          <dgm:alg type="tx"/>
          <dgm:choose name="Name54">
            <dgm:if name="Name55" func="var" arg="dir" op="equ" val="norm">
              <dgm:shape xmlns:r="http://schemas.openxmlformats.org/officeDocument/2006/relationships" type="ellipse" r:blip="">
                <dgm:adjLst/>
              </dgm:shape>
              <dgm:presOf axis="ch desOrSelf" ptType="node node" st="4 1" cnt="1 0"/>
            </dgm:if>
            <dgm:else name="Name56">
              <dgm:shape xmlns:r="http://schemas.openxmlformats.org/officeDocument/2006/relationships" type="ellipse" r:blip="" zOrderOff="-6">
                <dgm:adjLst/>
              </dgm:shape>
              <dgm:choose name="Name57">
                <dgm:if name="Name58" axis="ch" ptType="node" func="cnt" op="equ" val="4">
                  <dgm:presOf axis="ch desOrSelf" ptType="node node" st="1 1" cnt="1 0"/>
                </dgm:if>
                <dgm:if name="Name59" axis="ch" ptType="node" func="cnt" op="equ" val="5">
                  <dgm:presOf axis="ch desOrSelf" ptType="node node" st="2 1" cnt="1 0"/>
                </dgm:if>
                <dgm:if name="Name60" axis="ch" ptType="node" func="cnt" op="equ" val="6">
                  <dgm:presOf axis="ch desOrSelf" ptType="node node" st="3 1" cnt="1 0"/>
                </dgm:if>
                <dgm:if name="Name61" axis="ch" ptType="node" func="cnt" op="gte" val="7">
                  <dgm:presOf axis="ch desOrSelf" ptType="node node" st="4 1" cnt="1 0"/>
                </dgm:if>
                <dgm:else name="Name62"/>
              </dgm:choose>
            </dgm:else>
          </dgm:choose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63"/>
    </dgm:choose>
    <dgm:choose name="Name64">
      <dgm:if name="Name65" axis="ch" ptType="node" func="cnt" op="gte" val="5">
        <dgm:layoutNode name="ellipse5" styleLbl="vennNode1">
          <dgm:varLst>
            <dgm:bulletEnabled val="1"/>
          </dgm:varLst>
          <dgm:alg type="tx"/>
          <dgm:choose name="Name66">
            <dgm:if name="Name67" func="var" arg="dir" op="equ" val="norm">
              <dgm:shape xmlns:r="http://schemas.openxmlformats.org/officeDocument/2006/relationships" type="ellipse" r:blip="">
                <dgm:adjLst/>
              </dgm:shape>
              <dgm:presOf axis="ch desOrSelf" ptType="node node" st="5 1" cnt="1 0"/>
            </dgm:if>
            <dgm:else name="Name68">
              <dgm:shape xmlns:r="http://schemas.openxmlformats.org/officeDocument/2006/relationships" type="ellipse" r:blip="" zOrderOff="-8">
                <dgm:adjLst/>
              </dgm:shape>
              <dgm:choose name="Name69">
                <dgm:if name="Name70" axis="ch" ptType="node" func="cnt" op="equ" val="5">
                  <dgm:presOf axis="ch desOrSelf" ptType="node node" st="1 1" cnt="1 0"/>
                </dgm:if>
                <dgm:if name="Name71" axis="ch" ptType="node" func="cnt" op="equ" val="6">
                  <dgm:presOf axis="ch desOrSelf" ptType="node node" st="2 1" cnt="1 0"/>
                </dgm:if>
                <dgm:if name="Name72" axis="ch" ptType="node" func="cnt" op="gte" val="7">
                  <dgm:presOf axis="ch desOrSelf" ptType="node node" st="3 1" cnt="1 0"/>
                </dgm:if>
                <dgm:else name="Name73"/>
              </dgm:choose>
            </dgm:else>
          </dgm:choose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74"/>
    </dgm:choose>
    <dgm:choose name="Name75">
      <dgm:if name="Name76" axis="ch" ptType="node" func="cnt" op="gte" val="6">
        <dgm:layoutNode name="ellipse6" styleLbl="vennNode1">
          <dgm:varLst>
            <dgm:bulletEnabled val="1"/>
          </dgm:varLst>
          <dgm:alg type="tx"/>
          <dgm:choose name="Name77">
            <dgm:if name="Name78" func="var" arg="dir" op="equ" val="norm">
              <dgm:shape xmlns:r="http://schemas.openxmlformats.org/officeDocument/2006/relationships" type="ellipse" r:blip="">
                <dgm:adjLst/>
              </dgm:shape>
              <dgm:presOf axis="ch desOrSelf" ptType="node node" st="6 1" cnt="1 0"/>
            </dgm:if>
            <dgm:else name="Name79">
              <dgm:shape xmlns:r="http://schemas.openxmlformats.org/officeDocument/2006/relationships" type="ellipse" r:blip="" zOrderOff="-10">
                <dgm:adjLst/>
              </dgm:shape>
              <dgm:choose name="Name80">
                <dgm:if name="Name81" axis="ch" ptType="node" func="cnt" op="equ" val="6">
                  <dgm:presOf axis="ch desOrSelf" ptType="node node" st="1 1" cnt="1 0"/>
                </dgm:if>
                <dgm:if name="Name82" axis="ch" ptType="node" func="cnt" op="gte" val="7">
                  <dgm:presOf axis="ch desOrSelf" ptType="node node" st="2 1" cnt="1 0"/>
                </dgm:if>
                <dgm:else name="Name83"/>
              </dgm:choose>
            </dgm:else>
          </dgm:choose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84"/>
    </dgm:choose>
    <dgm:choose name="Name85">
      <dgm:if name="Name86" axis="ch" ptType="node" func="cnt" op="gte" val="7">
        <dgm:layoutNode name="ellipse7" styleLbl="vennNode1">
          <dgm:varLst>
            <dgm:bulletEnabled val="1"/>
          </dgm:varLst>
          <dgm:alg type="tx"/>
          <dgm:choose name="Name87">
            <dgm:if name="Name88" func="var" arg="dir" op="equ" val="norm">
              <dgm:shape xmlns:r="http://schemas.openxmlformats.org/officeDocument/2006/relationships" type="ellipse" r:blip="">
                <dgm:adjLst/>
              </dgm:shape>
              <dgm:presOf axis="ch desOrSelf" ptType="node node" st="7 1" cnt="1 0"/>
            </dgm:if>
            <dgm:else name="Name89">
              <dgm:shape xmlns:r="http://schemas.openxmlformats.org/officeDocument/2006/relationships" type="ellipse" r:blip="" zOrderOff="-12">
                <dgm:adjLst/>
              </dgm:shape>
              <dgm:presOf axis="ch desOrSelf" ptType="node node" st="1 1" cnt="1 0"/>
            </dgm:else>
          </dgm:choose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90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8">
  <dgm:title val=""/>
  <dgm:desc val=""/>
  <dgm:catLst>
    <dgm:cat type="cycle" pri="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horzAlign" val="ctr"/>
      <dgm:param type="vertAlign" val="mid"/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"/>
          <dgm:constr type="t" for="ch" forName="dummy1a" refType="h" fact="0.08"/>
          <dgm:constr type="l" for="ch" forName="dummy1b" refType="w" fact="0.5"/>
          <dgm:constr type="t" for="ch" forName="dummy1b" refType="h" fact="0.08"/>
          <dgm:constr type="l" for="ch" forName="wedge1Tx" refType="w" fact="0.22"/>
          <dgm:constr type="t" for="ch" forName="wedge1Tx" refType="h" fact="0.22"/>
          <dgm:constr type="w" for="ch" forName="wedge1Tx" refType="w" fact="0.56"/>
          <dgm:constr type="h" for="ch" forName="wedge1Tx" refType="h" fact="0.56"/>
          <dgm:constr type="h" for="ch" forName="arrowWedge1single" refType="w" fact="0.08"/>
          <dgm:constr type="diam" for="ch" forName="arrowWedge1single" refType="w" fact="0.84"/>
          <dgm:constr type="l" for="ch" forName="arrowWedge1single" refType="w" fact="0.5"/>
          <dgm:constr type="t" for="ch" forName="arrowWedge1single" refType="w" fact="0.5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2"/>
          <dgm:constr type="t" for="ch" forName="dummy1a" refType="h" fact="0.08"/>
          <dgm:constr type="l" for="ch" forName="dummy1b" refType="w" fact="0.52"/>
          <dgm:constr type="t" for="ch" forName="dummy1b" refType="h" fact="0.92"/>
          <dgm:constr type="l" for="ch" forName="wedge1Tx" refType="w" fact="0.559"/>
          <dgm:constr type="t" for="ch" forName="wedge1Tx" refType="h" fact="0.3"/>
          <dgm:constr type="w" for="ch" forName="wedge1Tx" refType="w" fact="0.3"/>
          <dgm:constr type="h" for="ch" forName="wedge1Tx" refType="h" fact="0.4"/>
          <dgm:constr type="l" for="ch" forName="wedge2" refType="w" fact="0.06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48"/>
          <dgm:constr type="t" for="ch" forName="dummy2a" refType="h" fact="0.92"/>
          <dgm:constr type="l" for="ch" forName="dummy2b" refType="w" fact="0.48"/>
          <dgm:constr type="t" for="ch" forName="dummy2b" refType="h" fact="0.08"/>
          <dgm:constr type="r" for="ch" forName="wedge2Tx" refType="w" fact="0.441"/>
          <dgm:constr type="t" for="ch" forName="wedge2Tx" refType="h" fact="0.3"/>
          <dgm:constr type="w" for="ch" forName="wedge2Tx" refType="w" fact="0.3"/>
          <dgm:constr type="h" for="ch" forName="wedge2Tx" refType="h" fact="0.4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primFontSz" for="ch" ptType="node" op="equ"/>
        </dgm:constrLst>
      </dgm:if>
      <dgm:if name="Name3" axis="ch" ptType="node" func="cnt" op="equ" val="3">
        <dgm:constrLst>
          <dgm:constr type="l" for="ch" forName="wedge1" refType="w" fact="0.0973"/>
          <dgm:constr type="t" for="ch" forName="wedge1" refType="w" fact="0.07"/>
          <dgm:constr type="w" for="ch" forName="wedge1" refType="w" fact="0.84"/>
          <dgm:constr type="h" for="ch" forName="wedge1" refType="h" fact="0.84"/>
          <dgm:constr type="l" for="ch" forName="dummy1a" refType="w" fact="0.5173"/>
          <dgm:constr type="t" for="ch" forName="dummy1a" refType="h" fact="0.07"/>
          <dgm:constr type="l" for="ch" forName="dummy1b" refType="w" fact="0.8811"/>
          <dgm:constr type="t" for="ch" forName="dummy1b" refType="h" fact="0.7"/>
          <dgm:constr type="l" for="ch" forName="wedge1Tx" refType="w" fact="0.54"/>
          <dgm:constr type="t" for="ch" forName="wedge1Tx" refType="h" fact="0.248"/>
          <dgm:constr type="w" for="ch" forName="wedge1Tx" refType="w" fact="0.3"/>
          <dgm:constr type="h" for="ch" forName="wedge1Tx" refType="h" fact="0.25"/>
          <dgm:constr type="l" for="ch" forName="wedge2" refType="w" fact="0.08"/>
          <dgm:constr type="t" for="ch" forName="wedge2" refType="w" fact="0.1"/>
          <dgm:constr type="w" for="ch" forName="wedge2" refType="w" fact="0.84"/>
          <dgm:constr type="h" for="ch" forName="wedge2" refType="h" fact="0.84"/>
          <dgm:constr type="l" for="ch" forName="dummy2a" refType="w" fact="0.8637"/>
          <dgm:constr type="t" for="ch" forName="dummy2a" refType="h" fact="0.73"/>
          <dgm:constr type="l" for="ch" forName="dummy2b" refType="w" fact="0.1363"/>
          <dgm:constr type="t" for="ch" forName="dummy2b" refType="h" fact="0.73"/>
          <dgm:constr type="l" for="ch" forName="wedge2Tx" refType="w" fact="0.28"/>
          <dgm:constr type="t" for="ch" forName="wedge2Tx" refType="h" fact="0.645"/>
          <dgm:constr type="w" for="ch" forName="wedge2Tx" refType="w" fact="0.45"/>
          <dgm:constr type="h" for="ch" forName="wedge2Tx" refType="h" fact="0.22"/>
          <dgm:constr type="l" for="ch" forName="wedge3" refType="w" fact="0.0627"/>
          <dgm:constr type="t" for="ch" forName="wedge3" refType="w" fact="0.07"/>
          <dgm:constr type="w" for="ch" forName="wedge3" refType="w" fact="0.84"/>
          <dgm:constr type="h" for="ch" forName="wedge3" refType="h" fact="0.84"/>
          <dgm:constr type="l" for="ch" forName="dummy3a" refType="w" fact="0.1189"/>
          <dgm:constr type="t" for="ch" forName="dummy3a" refType="h" fact="0.7"/>
          <dgm:constr type="l" for="ch" forName="dummy3b" refType="w" fact="0.4827"/>
          <dgm:constr type="t" for="ch" forName="dummy3b" refType="h" fact="0.07"/>
          <dgm:constr type="r" for="ch" forName="wedge3Tx" refType="w" fact="0.46"/>
          <dgm:constr type="t" for="ch" forName="wedge3Tx" refType="h" fact="0.248"/>
          <dgm:constr type="w" for="ch" forName="wedge3Tx" refType="w" fact="0.3"/>
          <dgm:constr type="h" for="ch" forName="wedge3Tx" refType="h" fact="0.25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primFontSz" for="ch" ptType="node" op="equ"/>
        </dgm:constrLst>
      </dgm:if>
      <dgm:if name="Name4" axis="ch" ptType="node" func="cnt" op="equ" val="4">
        <dgm:constrLst>
          <dgm:constr type="l" for="ch" forName="wedge1" refType="w" fact="0.0941"/>
          <dgm:constr type="t" for="ch" forName="wedge1" refType="w" fact="0.0659"/>
          <dgm:constr type="w" for="ch" forName="wedge1" refType="w" fact="0.84"/>
          <dgm:constr type="h" for="ch" forName="wedge1" refType="h" fact="0.84"/>
          <dgm:constr type="l" for="ch" forName="dummy1a" refType="w" fact="0.5141"/>
          <dgm:constr type="t" for="ch" forName="dummy1a" refType="h" fact="0.0659"/>
          <dgm:constr type="l" for="ch" forName="dummy1b" refType="w" fact="0.9341"/>
          <dgm:constr type="t" for="ch" forName="dummy1b" refType="h" fact="0.4859"/>
          <dgm:constr type="l" for="ch" forName="wedge1Tx" refType="w" fact="0.54"/>
          <dgm:constr type="t" for="ch" forName="wedge1Tx" refType="h" fact="0.24"/>
          <dgm:constr type="w" for="ch" forName="wedge1Tx" refType="w" fact="0.31"/>
          <dgm:constr type="h" for="ch" forName="wedge1Tx" refType="h" fact="0.23"/>
          <dgm:constr type="l" for="ch" forName="wedge2" refType="w" fact="0.0941"/>
          <dgm:constr type="t" for="ch" forName="wedge2" refType="w" fact="0.0941"/>
          <dgm:constr type="w" for="ch" forName="wedge2" refType="w" fact="0.84"/>
          <dgm:constr type="h" for="ch" forName="wedge2" refType="h" fact="0.84"/>
          <dgm:constr type="l" for="ch" forName="dummy2a" refType="w" fact="0.9341"/>
          <dgm:constr type="t" for="ch" forName="dummy2a" refType="h" fact="0.5141"/>
          <dgm:constr type="l" for="ch" forName="dummy2b" refType="w" fact="0.5141"/>
          <dgm:constr type="t" for="ch" forName="dummy2b" refType="h" fact="0.9341"/>
          <dgm:constr type="l" for="ch" forName="wedge2Tx" refType="w" fact="0.54"/>
          <dgm:constr type="t" for="ch" forName="wedge2Tx" refType="h" fact="0.53"/>
          <dgm:constr type="w" for="ch" forName="wedge2Tx" refType="w" fact="0.31"/>
          <dgm:constr type="h" for="ch" forName="wedge2Tx" refType="h" fact="0.23"/>
          <dgm:constr type="l" for="ch" forName="wedge3" refType="w" fact="0.0659"/>
          <dgm:constr type="t" for="ch" forName="wedge3" refType="w" fact="0.0941"/>
          <dgm:constr type="w" for="ch" forName="wedge3" refType="w" fact="0.84"/>
          <dgm:constr type="h" for="ch" forName="wedge3" refType="h" fact="0.84"/>
          <dgm:constr type="l" for="ch" forName="dummy3a" refType="w" fact="0.4859"/>
          <dgm:constr type="t" for="ch" forName="dummy3a" refType="h" fact="0.9341"/>
          <dgm:constr type="l" for="ch" forName="dummy3b" refType="w" fact="0.0659"/>
          <dgm:constr type="t" for="ch" forName="dummy3b" refType="h" fact="0.5141"/>
          <dgm:constr type="r" for="ch" forName="wedge3Tx" refType="w" fact="0.46"/>
          <dgm:constr type="t" for="ch" forName="wedge3Tx" refType="h" fact="0.53"/>
          <dgm:constr type="w" for="ch" forName="wedge3Tx" refType="w" fact="0.31"/>
          <dgm:constr type="h" for="ch" forName="wedge3Tx" refType="h" fact="0.23"/>
          <dgm:constr type="l" for="ch" forName="wedge4" refType="w" fact="0.0659"/>
          <dgm:constr type="t" for="ch" forName="wedge4" refType="h" fact="0.0659"/>
          <dgm:constr type="w" for="ch" forName="wedge4" refType="w" fact="0.84"/>
          <dgm:constr type="h" for="ch" forName="wedge4" refType="h" fact="0.84"/>
          <dgm:constr type="l" for="ch" forName="dummy4a" refType="w" fact="0.0659"/>
          <dgm:constr type="t" for="ch" forName="dummy4a" refType="h" fact="0.4859"/>
          <dgm:constr type="l" for="ch" forName="dummy4b" refType="w" fact="0.4859"/>
          <dgm:constr type="t" for="ch" forName="dummy4b" refType="h" fact="0.0659"/>
          <dgm:constr type="r" for="ch" forName="wedge4Tx" refType="w" fact="0.46"/>
          <dgm:constr type="t" for="ch" forName="wedge4Tx" refType="h" fact="0.24"/>
          <dgm:constr type="w" for="ch" forName="wedge4Tx" refType="w" fact="0.31"/>
          <dgm:constr type="h" for="ch" forName="wedge4Tx" refType="h" fact="0.23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primFontSz" for="ch" ptType="node" op="equ"/>
        </dgm:constrLst>
      </dgm:if>
      <dgm:if name="Name5" axis="ch" ptType="node" func="cnt" op="equ" val="5">
        <dgm:constrLst>
          <dgm:constr type="l" for="ch" forName="wedge1" refType="w" fact="0.0918"/>
          <dgm:constr type="t" for="ch" forName="wedge1" refType="w" fact="0.0638"/>
          <dgm:constr type="w" for="ch" forName="wedge1" refType="w" fact="0.84"/>
          <dgm:constr type="h" for="ch" forName="wedge1" refType="h" fact="0.84"/>
          <dgm:constr type="l" for="ch" forName="dummy1a" refType="w" fact="0.5118"/>
          <dgm:constr type="t" for="ch" forName="dummy1a" refType="h" fact="0.0638"/>
          <dgm:constr type="l" for="ch" forName="dummy1b" refType="w" fact="0.9112"/>
          <dgm:constr type="t" for="ch" forName="dummy1b" refType="h" fact="0.354"/>
          <dgm:constr type="l" for="ch" forName="wedge1Tx" refType="w" fact="0.53"/>
          <dgm:constr type="t" for="ch" forName="wedge1Tx" refType="h" fact="0.205"/>
          <dgm:constr type="w" for="ch" forName="wedge1Tx" refType="w" fact="0.27"/>
          <dgm:constr type="h" for="ch" forName="wedge1Tx" refType="h" fact="0.18"/>
          <dgm:constr type="l" for="ch" forName="wedge2" refType="w" fact="0.099"/>
          <dgm:constr type="t" for="ch" forName="wedge2" refType="w" fact="0.0862"/>
          <dgm:constr type="w" for="ch" forName="wedge2" refType="w" fact="0.84"/>
          <dgm:constr type="h" for="ch" forName="wedge2" refType="h" fact="0.84"/>
          <dgm:constr type="l" for="ch" forName="dummy2a" refType="w" fact="0.9185"/>
          <dgm:constr type="t" for="ch" forName="dummy2a" refType="h" fact="0.3764"/>
          <dgm:constr type="l" for="ch" forName="dummy2b" refType="w" fact="0.7659"/>
          <dgm:constr type="t" for="ch" forName="dummy2b" refType="h" fact="0.846"/>
          <dgm:constr type="l" for="ch" forName="wedge2Tx" refType="w" fact="0.64"/>
          <dgm:constr type="t" for="ch" forName="wedge2Tx" refType="h" fact="0.47"/>
          <dgm:constr type="w" for="ch" forName="wedge2Tx" refType="w" fact="0.25"/>
          <dgm:constr type="h" for="ch" forName="wedge2Tx" refType="h" fact="0.2"/>
          <dgm:constr type="l" for="ch" forName="wedge3" refType="w" fact="0.08"/>
          <dgm:constr type="t" for="ch" forName="wedge3" refType="w" fact="0.1"/>
          <dgm:constr type="w" for="ch" forName="wedge3" refType="w" fact="0.84"/>
          <dgm:constr type="h" for="ch" forName="wedge3" refType="h" fact="0.84"/>
          <dgm:constr type="l" for="ch" forName="dummy3a" refType="w" fact="0.7469"/>
          <dgm:constr type="t" for="ch" forName="dummy3a" refType="h" fact="0.8598"/>
          <dgm:constr type="l" for="ch" forName="dummy3b" refType="w" fact="0.2531"/>
          <dgm:constr type="t" for="ch" forName="dummy3b" refType="h" fact="0.8598"/>
          <dgm:constr type="l" for="ch" forName="wedge3Tx" refType="w" fact="0.38"/>
          <dgm:constr type="t" for="ch" forName="wedge3Tx" refType="h" fact="0.69"/>
          <dgm:constr type="w" for="ch" forName="wedge3Tx" refType="w" fact="0.24"/>
          <dgm:constr type="h" for="ch" forName="wedge3Tx" refType="h" fact="0.22"/>
          <dgm:constr type="l" for="ch" forName="wedge4" refType="w" fact="0.061"/>
          <dgm:constr type="t" for="ch" forName="wedge4" refType="h" fact="0.0862"/>
          <dgm:constr type="w" for="ch" forName="wedge4" refType="w" fact="0.84"/>
          <dgm:constr type="h" for="ch" forName="wedge4" refType="h" fact="0.84"/>
          <dgm:constr type="l" for="ch" forName="dummy4a" refType="w" fact="0.2341"/>
          <dgm:constr type="t" for="ch" forName="dummy4a" refType="h" fact="0.846"/>
          <dgm:constr type="l" for="ch" forName="dummy4b" refType="w" fact="0.0815"/>
          <dgm:constr type="t" for="ch" forName="dummy4b" refType="h" fact="0.3764"/>
          <dgm:constr type="r" for="ch" forName="wedge4Tx" refType="w" fact="0.36"/>
          <dgm:constr type="t" for="ch" forName="wedge4Tx" refType="h" fact="0.47"/>
          <dgm:constr type="w" for="ch" forName="wedge4Tx" refType="w" fact="0.25"/>
          <dgm:constr type="h" for="ch" forName="wedge4Tx" refType="h" fact="0.2"/>
          <dgm:constr type="l" for="ch" forName="wedge5" refType="w" fact="0.0682"/>
          <dgm:constr type="t" for="ch" forName="wedge5" refType="h" fact="0.0638"/>
          <dgm:constr type="w" for="ch" forName="wedge5" refType="w" fact="0.84"/>
          <dgm:constr type="h" for="ch" forName="wedge5" refType="h" fact="0.84"/>
          <dgm:constr type="l" for="ch" forName="dummy5a" refType="w" fact="0.0888"/>
          <dgm:constr type="t" for="ch" forName="dummy5a" refType="h" fact="0.354"/>
          <dgm:constr type="l" for="ch" forName="dummy5b" refType="w" fact="0.4882"/>
          <dgm:constr type="t" for="ch" forName="dummy5b" refType="h" fact="0.0638"/>
          <dgm:constr type="r" for="ch" forName="wedge5Tx" refType="w" fact="0.47"/>
          <dgm:constr type="t" for="ch" forName="wedge5Tx" refType="h" fact="0.205"/>
          <dgm:constr type="w" for="ch" forName="wedge5Tx" refType="w" fact="0.27"/>
          <dgm:constr type="h" for="ch" forName="wedge5Tx" refType="h" fact="0.18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primFontSz" for="ch" ptType="node" op="equ"/>
        </dgm:constrLst>
      </dgm:if>
      <dgm:if name="Name6" axis="ch" ptType="node" func="cnt" op="equ" val="6">
        <dgm:constrLst>
          <dgm:constr type="l" for="ch" forName="wedge1" refType="w" fact="0.09"/>
          <dgm:constr type="t" for="ch" forName="wedge1" refType="w" fact="0.0627"/>
          <dgm:constr type="w" for="ch" forName="wedge1" refType="w" fact="0.84"/>
          <dgm:constr type="h" for="ch" forName="wedge1" refType="h" fact="0.84"/>
          <dgm:constr type="l" for="ch" forName="dummy1a" refType="w" fact="0.51"/>
          <dgm:constr type="t" for="ch" forName="dummy1a" refType="h" fact="0.0627"/>
          <dgm:constr type="l" for="ch" forName="dummy1b" refType="w" fact="0.8737"/>
          <dgm:constr type="t" for="ch" forName="dummy1b" refType="h" fact="0.2727"/>
          <dgm:constr type="l" for="ch" forName="wedge1Tx" refType="w" fact="0.53"/>
          <dgm:constr type="t" for="ch" forName="wedge1Tx" refType="h" fact="0.17"/>
          <dgm:constr type="w" for="ch" forName="wedge1Tx" refType="w" fact="0.22"/>
          <dgm:constr type="h" for="ch" forName="wedge1Tx" refType="h" fact="0.17"/>
          <dgm:constr type="l" for="ch" forName="wedge2" refType="w" fact="0.1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8837"/>
          <dgm:constr type="t" for="ch" forName="dummy2a" refType="h" fact="0.29"/>
          <dgm:constr type="l" for="ch" forName="dummy2b" refType="w" fact="0.8837"/>
          <dgm:constr type="t" for="ch" forName="dummy2b" refType="h" fact="0.71"/>
          <dgm:constr type="l" for="ch" forName="wedge2Tx" refType="w" fact="0.67"/>
          <dgm:constr type="t" for="ch" forName="wedge2Tx" refType="h" fact="0.42"/>
          <dgm:constr type="w" for="ch" forName="wedge2Tx" refType="w" fact="0.23"/>
          <dgm:constr type="h" for="ch" forName="wedge2Tx" refType="h" fact="0.165"/>
          <dgm:constr type="l" for="ch" forName="wedge3" refType="w" fact="0.09"/>
          <dgm:constr type="t" for="ch" forName="wedge3" refType="w" fact="0.0973"/>
          <dgm:constr type="w" for="ch" forName="wedge3" refType="w" fact="0.84"/>
          <dgm:constr type="h" for="ch" forName="wedge3" refType="h" fact="0.84"/>
          <dgm:constr type="l" for="ch" forName="dummy3a" refType="w" fact="0.8737"/>
          <dgm:constr type="t" for="ch" forName="dummy3a" refType="h" fact="0.7273"/>
          <dgm:constr type="l" for="ch" forName="dummy3b" refType="w" fact="0.51"/>
          <dgm:constr type="t" for="ch" forName="dummy3b" refType="h" fact="0.9373"/>
          <dgm:constr type="l" for="ch" forName="wedge3Tx" refType="w" fact="0.53"/>
          <dgm:constr type="t" for="ch" forName="wedge3Tx" refType="h" fact="0.665"/>
          <dgm:constr type="w" for="ch" forName="wedge3Tx" refType="w" fact="0.22"/>
          <dgm:constr type="h" for="ch" forName="wedge3Tx" refType="h" fact="0.17"/>
          <dgm:constr type="l" for="ch" forName="wedge4" refType="w" fact="0.07"/>
          <dgm:constr type="t" for="ch" forName="wedge4" refType="h" fact="0.0973"/>
          <dgm:constr type="w" for="ch" forName="wedge4" refType="w" fact="0.84"/>
          <dgm:constr type="h" for="ch" forName="wedge4" refType="h" fact="0.84"/>
          <dgm:constr type="l" for="ch" forName="dummy4a" refType="w" fact="0.49"/>
          <dgm:constr type="t" for="ch" forName="dummy4a" refType="h" fact="0.9373"/>
          <dgm:constr type="l" for="ch" forName="dummy4b" refType="w" fact="0.1263"/>
          <dgm:constr type="t" for="ch" forName="dummy4b" refType="h" fact="0.7273"/>
          <dgm:constr type="r" for="ch" forName="wedge4Tx" refType="w" fact="0.47"/>
          <dgm:constr type="t" for="ch" forName="wedge4Tx" refType="h" fact="0.665"/>
          <dgm:constr type="w" for="ch" forName="wedge4Tx" refType="w" fact="0.22"/>
          <dgm:constr type="h" for="ch" forName="wedge4Tx" refType="h" fact="0.17"/>
          <dgm:constr type="l" for="ch" forName="wedge5" refType="w" fact="0.06"/>
          <dgm:constr type="t" for="ch" forName="wedge5" refType="h" fact="0.08"/>
          <dgm:constr type="w" for="ch" forName="wedge5" refType="w" fact="0.84"/>
          <dgm:constr type="h" for="ch" forName="wedge5" refType="h" fact="0.84"/>
          <dgm:constr type="l" for="ch" forName="dummy5a" refType="w" fact="0.1163"/>
          <dgm:constr type="t" for="ch" forName="dummy5a" refType="h" fact="0.71"/>
          <dgm:constr type="l" for="ch" forName="dummy5b" refType="w" fact="0.1163"/>
          <dgm:constr type="t" for="ch" forName="dummy5b" refType="h" fact="0.29"/>
          <dgm:constr type="r" for="ch" forName="wedge5Tx" refType="w" fact="0.33"/>
          <dgm:constr type="t" for="ch" forName="wedge5Tx" refType="h" fact="0.42"/>
          <dgm:constr type="w" for="ch" forName="wedge5Tx" refType="w" fact="0.23"/>
          <dgm:constr type="h" for="ch" forName="wedge5Tx" refType="h" fact="0.165"/>
          <dgm:constr type="l" for="ch" forName="wedge6" refType="w" fact="0.07"/>
          <dgm:constr type="t" for="ch" forName="wedge6" refType="h" fact="0.0627"/>
          <dgm:constr type="w" for="ch" forName="wedge6" refType="w" fact="0.84"/>
          <dgm:constr type="h" for="ch" forName="wedge6" refType="h" fact="0.84"/>
          <dgm:constr type="l" for="ch" forName="dummy6a" refType="w" fact="0.1263"/>
          <dgm:constr type="t" for="ch" forName="dummy6a" refType="h" fact="0.2727"/>
          <dgm:constr type="l" for="ch" forName="dummy6b" refType="w" fact="0.49"/>
          <dgm:constr type="t" for="ch" forName="dummy6b" refType="h" fact="0.0627"/>
          <dgm:constr type="r" for="ch" forName="wedge6Tx" refType="w" fact="0.47"/>
          <dgm:constr type="t" for="ch" forName="wedge6Tx" refType="h" fact="0.17"/>
          <dgm:constr type="w" for="ch" forName="wedge6Tx" refType="w" fact="0.22"/>
          <dgm:constr type="h" for="ch" forName="wedge6Tx" refType="h" fact="0.17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primFontSz" for="ch" ptType="node" op="equ"/>
        </dgm:constrLst>
      </dgm:if>
      <dgm:else name="Name7">
        <dgm:constrLst>
          <dgm:constr type="l" for="ch" forName="wedge1" refType="w" fact="0.0887"/>
          <dgm:constr type="t" for="ch" forName="wedge1" refType="w" fact="0.062"/>
          <dgm:constr type="w" for="ch" forName="wedge1" refType="w" fact="0.84"/>
          <dgm:constr type="h" for="ch" forName="wedge1" refType="h" fact="0.84"/>
          <dgm:constr type="l" for="ch" forName="dummy1a" refType="w" fact="0.5087"/>
          <dgm:constr type="t" for="ch" forName="dummy1a" refType="h" fact="0.062"/>
          <dgm:constr type="l" for="ch" forName="dummy1b" refType="w" fact="0.837"/>
          <dgm:constr type="t" for="ch" forName="dummy1b" refType="h" fact="0.2201"/>
          <dgm:constr type="l" for="ch" forName="wedge1Tx" refType="w" fact="0.53"/>
          <dgm:constr type="t" for="ch" forName="wedge1Tx" refType="h" fact="0.14"/>
          <dgm:constr type="w" for="ch" forName="wedge1Tx" refType="w" fact="0.2"/>
          <dgm:constr type="h" for="ch" forName="wedge1Tx" refType="h" fact="0.16"/>
          <dgm:constr type="l" for="ch" forName="wedge2" refType="w" fact="0.0995"/>
          <dgm:constr type="t" for="ch" forName="wedge2" refType="w" fact="0.0755"/>
          <dgm:constr type="w" for="ch" forName="wedge2" refType="w" fact="0.84"/>
          <dgm:constr type="h" for="ch" forName="wedge2" refType="h" fact="0.84"/>
          <dgm:constr type="l" for="ch" forName="dummy2a" refType="w" fact="0.8479"/>
          <dgm:constr type="t" for="ch" forName="dummy2a" refType="h" fact="0.2337"/>
          <dgm:constr type="l" for="ch" forName="dummy2b" refType="w" fact="0.929"/>
          <dgm:constr type="t" for="ch" forName="dummy2b" refType="h" fact="0.589"/>
          <dgm:constr type="l" for="ch" forName="wedge2Tx" refType="w" fact="0.67"/>
          <dgm:constr type="t" for="ch" forName="wedge2Tx" refType="h" fact="0.38"/>
          <dgm:constr type="w" for="ch" forName="wedge2Tx" refType="w" fact="0.23"/>
          <dgm:constr type="h" for="ch" forName="wedge2Tx" refType="h" fact="0.14"/>
          <dgm:constr type="l" for="ch" forName="wedge3" refType="w" fact="0.0956"/>
          <dgm:constr type="t" for="ch" forName="wedge3" refType="w" fact="0.0925"/>
          <dgm:constr type="w" for="ch" forName="wedge3" refType="w" fact="0.84"/>
          <dgm:constr type="h" for="ch" forName="wedge3" refType="h" fact="0.84"/>
          <dgm:constr type="l" for="ch" forName="dummy3a" refType="w" fact="0.9251"/>
          <dgm:constr type="t" for="ch" forName="dummy3a" refType="h" fact="0.6059"/>
          <dgm:constr type="l" for="ch" forName="dummy3b" refType="w" fact="0.6979"/>
          <dgm:constr type="t" for="ch" forName="dummy3b" refType="h" fact="0.8909"/>
          <dgm:constr type="l" for="ch" forName="wedge3Tx" refType="w" fact="0.635"/>
          <dgm:constr type="t" for="ch" forName="wedge3Tx" refType="h" fact="0.59"/>
          <dgm:constr type="w" for="ch" forName="wedge3Tx" refType="w" fact="0.2"/>
          <dgm:constr type="h" for="ch" forName="wedge3Tx" refType="h" fact="0.155"/>
          <dgm:constr type="l" for="ch" forName="wedge4" refType="w" fact="0.08"/>
          <dgm:constr type="t" for="ch" forName="wedge4" refType="h" fact="0.1"/>
          <dgm:constr type="w" for="ch" forName="wedge4" refType="w" fact="0.84"/>
          <dgm:constr type="h" for="ch" forName="wedge4" refType="h" fact="0.84"/>
          <dgm:constr type="l" for="ch" forName="dummy4a" refType="w" fact="0.6822"/>
          <dgm:constr type="t" for="ch" forName="dummy4a" refType="h" fact="0.8984"/>
          <dgm:constr type="l" for="ch" forName="dummy4b" refType="w" fact="0.3178"/>
          <dgm:constr type="t" for="ch" forName="dummy4b" refType="h" fact="0.8984"/>
          <dgm:constr type="l" for="ch" forName="wedge4Tx" refType="w" fact="0.4025"/>
          <dgm:constr type="t" for="ch" forName="wedge4Tx" refType="h" fact="0.76"/>
          <dgm:constr type="w" for="ch" forName="wedge4Tx" refType="w" fact="0.195"/>
          <dgm:constr type="h" for="ch" forName="wedge4Tx" refType="h" fact="0.14"/>
          <dgm:constr type="l" for="ch" forName="wedge5" refType="w" fact="0.0644"/>
          <dgm:constr type="t" for="ch" forName="wedge5" refType="h" fact="0.0925"/>
          <dgm:constr type="w" for="ch" forName="wedge5" refType="w" fact="0.84"/>
          <dgm:constr type="h" for="ch" forName="wedge5" refType="h" fact="0.84"/>
          <dgm:constr type="l" for="ch" forName="dummy5a" refType="w" fact="0.3021"/>
          <dgm:constr type="t" for="ch" forName="dummy5a" refType="h" fact="0.8909"/>
          <dgm:constr type="l" for="ch" forName="dummy5b" refType="w" fact="0.0749"/>
          <dgm:constr type="t" for="ch" forName="dummy5b" refType="h" fact="0.6059"/>
          <dgm:constr type="r" for="ch" forName="wedge5Tx" refType="w" fact="0.365"/>
          <dgm:constr type="t" for="ch" forName="wedge5Tx" refType="h" fact="0.59"/>
          <dgm:constr type="w" for="ch" forName="wedge5Tx" refType="w" fact="0.2"/>
          <dgm:constr type="h" for="ch" forName="wedge5Tx" refType="h" fact="0.155"/>
          <dgm:constr type="l" for="ch" forName="wedge6" refType="w" fact="0.0605"/>
          <dgm:constr type="t" for="ch" forName="wedge6" refType="h" fact="0.0755"/>
          <dgm:constr type="w" for="ch" forName="wedge6" refType="w" fact="0.84"/>
          <dgm:constr type="h" for="ch" forName="wedge6" refType="h" fact="0.84"/>
          <dgm:constr type="l" for="ch" forName="dummy6a" refType="w" fact="0.071"/>
          <dgm:constr type="t" for="ch" forName="dummy6a" refType="h" fact="0.589"/>
          <dgm:constr type="l" for="ch" forName="dummy6b" refType="w" fact="0.1521"/>
          <dgm:constr type="t" for="ch" forName="dummy6b" refType="h" fact="0.2337"/>
          <dgm:constr type="r" for="ch" forName="wedge6Tx" refType="w" fact="0.33"/>
          <dgm:constr type="t" for="ch" forName="wedge6Tx" refType="h" fact="0.38"/>
          <dgm:constr type="w" for="ch" forName="wedge6Tx" refType="w" fact="0.23"/>
          <dgm:constr type="h" for="ch" forName="wedge6Tx" refType="h" fact="0.14"/>
          <dgm:constr type="l" for="ch" forName="wedge7" refType="w" fact="0.0713"/>
          <dgm:constr type="t" for="ch" forName="wedge7" refType="h" fact="0.062"/>
          <dgm:constr type="w" for="ch" forName="wedge7" refType="w" fact="0.84"/>
          <dgm:constr type="h" for="ch" forName="wedge7" refType="h" fact="0.84"/>
          <dgm:constr type="l" for="ch" forName="dummy7a" refType="w" fact="0.163"/>
          <dgm:constr type="t" for="ch" forName="dummy7a" refType="h" fact="0.2201"/>
          <dgm:constr type="l" for="ch" forName="dummy7b" refType="w" fact="0.4913"/>
          <dgm:constr type="t" for="ch" forName="dummy7b" refType="h" fact="0.062"/>
          <dgm:constr type="r" for="ch" forName="wedge7Tx" refType="w" fact="0.47"/>
          <dgm:constr type="t" for="ch" forName="wedge7Tx" refType="h" fact="0.14"/>
          <dgm:constr type="w" for="ch" forName="wedge7Tx" refType="w" fact="0.2"/>
          <dgm:constr type="h" for="ch" forName="wedge7Tx" refType="h" fact="0.16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h" for="ch" forName="arrowWedge7" refType="w" fact="0.08"/>
          <dgm:constr type="diam" for="ch" forName="arrowWedge7" refType="w" fact="0.84"/>
          <dgm:constr type="l" for="ch" forName="arrowWedge7" refType="w" fact="0.5"/>
          <dgm:constr type="t" for="ch" forName="arrowWedge7" refType="w" fact="0.5"/>
          <dgm:constr type="primFontSz" for="ch" ptType="node" op="equ"/>
        </dgm:constrLst>
      </dgm:else>
    </dgm:choose>
    <dgm:ruleLst/>
    <dgm:choose name="Name8">
      <dgm:if name="Name9" axis="ch" ptType="node" func="cnt" op="gte" val="1">
        <dgm:layoutNode name="wedge1">
          <dgm:alg type="sp"/>
          <dgm:choose name="Name10">
            <dgm:if name="Name11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12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13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14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15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16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17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18">
            <dgm:if name="Name19" func="var" arg="dir" op="equ" val="norm">
              <dgm:presOf axis="ch desOrSelf" ptType="node node" st="1 1" cnt="1 0"/>
            </dgm:if>
            <dgm:else name="Name20">
              <dgm:choose name="Name21">
                <dgm:if name="Name22" axis="ch" ptType="node" func="cnt" op="equ" val="1">
                  <dgm:presOf axis="ch desOrSelf" ptType="node node" st="1 1" cnt="1 0"/>
                </dgm:if>
                <dgm:if name="Name23" axis="ch" ptType="node" func="cnt" op="equ" val="2">
                  <dgm:presOf axis="ch desOrSelf" ptType="node node" st="2 1" cnt="1 0"/>
                </dgm:if>
                <dgm:if name="Name24" axis="ch" ptType="node" func="cnt" op="equ" val="3">
                  <dgm:presOf axis="ch desOrSelf" ptType="node node" st="3 1" cnt="1 0"/>
                </dgm:if>
                <dgm:if name="Name25" axis="ch" ptType="node" func="cnt" op="equ" val="4">
                  <dgm:presOf axis="ch desOrSelf" ptType="node node" st="4 1" cnt="1 0"/>
                </dgm:if>
                <dgm:if name="Name26" axis="ch" ptType="node" func="cnt" op="equ" val="5">
                  <dgm:presOf axis="ch desOrSelf" ptType="node node" st="5 1" cnt="1 0"/>
                </dgm:if>
                <dgm:if name="Name27" axis="ch" ptType="node" func="cnt" op="equ" val="6">
                  <dgm:presOf axis="ch desOrSelf" ptType="node node" st="6 1" cnt="1 0"/>
                </dgm:if>
                <dgm:else name="Name28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dummy1a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1b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29">
            <dgm:if name="Name30" func="var" arg="dir" op="equ" val="norm">
              <dgm:presOf axis="ch desOrSelf" ptType="node node" st="1 1" cnt="1 0"/>
            </dgm:if>
            <dgm:else name="Name31">
              <dgm:choose name="Name32">
                <dgm:if name="Name33" axis="ch" ptType="node" func="cnt" op="equ" val="1">
                  <dgm:presOf axis="ch desOrSelf" ptType="node node" st="1 1" cnt="1 0"/>
                </dgm:if>
                <dgm:if name="Name34" axis="ch" ptType="node" func="cnt" op="equ" val="2">
                  <dgm:presOf axis="ch desOrSelf" ptType="node node" st="2 1" cnt="1 0"/>
                </dgm:if>
                <dgm:if name="Name35" axis="ch" ptType="node" func="cnt" op="equ" val="3">
                  <dgm:presOf axis="ch desOrSelf" ptType="node node" st="3 1" cnt="1 0"/>
                </dgm:if>
                <dgm:if name="Name36" axis="ch" ptType="node" func="cnt" op="equ" val="4">
                  <dgm:presOf axis="ch desOrSelf" ptType="node node" st="4 1" cnt="1 0"/>
                </dgm:if>
                <dgm:if name="Name37" axis="ch" ptType="node" func="cnt" op="equ" val="5">
                  <dgm:presOf axis="ch desOrSelf" ptType="node node" st="5 1" cnt="1 0"/>
                </dgm:if>
                <dgm:if name="Name38" axis="ch" ptType="node" func="cnt" op="equ" val="6">
                  <dgm:presOf axis="ch desOrSelf" ptType="node node" st="6 1" cnt="1 0"/>
                </dgm:if>
                <dgm:else name="Name39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40"/>
    </dgm:choose>
    <dgm:choose name="Name41">
      <dgm:if name="Name42" axis="ch" ptType="node" func="cnt" op="gte" val="2">
        <dgm:layoutNode name="wedge2">
          <dgm:alg type="sp"/>
          <dgm:choose name="Name43">
            <dgm:if name="Name44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45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46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47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48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49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50">
            <dgm:if name="Name51" func="var" arg="dir" op="equ" val="norm">
              <dgm:presOf axis="ch desOrSelf" ptType="node node" st="2 1" cnt="1 0"/>
            </dgm:if>
            <dgm:else name="Name52">
              <dgm:choose name="Name53">
                <dgm:if name="Name54" axis="ch" ptType="node" func="cnt" op="equ" val="2">
                  <dgm:presOf axis="ch desOrSelf" ptType="node node" st="1 1" cnt="1 0"/>
                </dgm:if>
                <dgm:if name="Name55" axis="ch" ptType="node" func="cnt" op="equ" val="3">
                  <dgm:presOf axis="ch desOrSelf" ptType="node node" st="2 1" cnt="1 0"/>
                </dgm:if>
                <dgm:if name="Name56" axis="ch" ptType="node" func="cnt" op="equ" val="4">
                  <dgm:presOf axis="ch desOrSelf" ptType="node node" st="3 1" cnt="1 0"/>
                </dgm:if>
                <dgm:if name="Name57" axis="ch" ptType="node" func="cnt" op="equ" val="5">
                  <dgm:presOf axis="ch desOrSelf" ptType="node node" st="4 1" cnt="1 0"/>
                </dgm:if>
                <dgm:if name="Name58" axis="ch" ptType="node" func="cnt" op="equ" val="6">
                  <dgm:presOf axis="ch desOrSelf" ptType="node node" st="5 1" cnt="1 0"/>
                </dgm:if>
                <dgm:else name="Name59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dummy2a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2b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60">
            <dgm:if name="Name61" func="var" arg="dir" op="equ" val="norm">
              <dgm:presOf axis="ch desOrSelf" ptType="node node" st="2 1" cnt="1 0"/>
            </dgm:if>
            <dgm:else name="Name62">
              <dgm:choose name="Name63">
                <dgm:if name="Name64" axis="ch" ptType="node" func="cnt" op="equ" val="2">
                  <dgm:presOf axis="ch desOrSelf" ptType="node node" st="1 1" cnt="1 0"/>
                </dgm:if>
                <dgm:if name="Name65" axis="ch" ptType="node" func="cnt" op="equ" val="3">
                  <dgm:presOf axis="ch desOrSelf" ptType="node node" st="2 1" cnt="1 0"/>
                </dgm:if>
                <dgm:if name="Name66" axis="ch" ptType="node" func="cnt" op="equ" val="4">
                  <dgm:presOf axis="ch desOrSelf" ptType="node node" st="3 1" cnt="1 0"/>
                </dgm:if>
                <dgm:if name="Name67" axis="ch" ptType="node" func="cnt" op="equ" val="5">
                  <dgm:presOf axis="ch desOrSelf" ptType="node node" st="4 1" cnt="1 0"/>
                </dgm:if>
                <dgm:if name="Name68" axis="ch" ptType="node" func="cnt" op="equ" val="6">
                  <dgm:presOf axis="ch desOrSelf" ptType="node node" st="5 1" cnt="1 0"/>
                </dgm:if>
                <dgm:else name="Name69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70"/>
    </dgm:choose>
    <dgm:choose name="Name71">
      <dgm:if name="Name72" axis="ch" ptType="node" func="cnt" op="gte" val="3">
        <dgm:layoutNode name="wedge3">
          <dgm:alg type="sp"/>
          <dgm:choose name="Name73">
            <dgm:if name="Name74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75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76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77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78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79">
            <dgm:if name="Name80" func="var" arg="dir" op="equ" val="norm">
              <dgm:presOf axis="ch desOrSelf" ptType="node node" st="3 1" cnt="1 0"/>
            </dgm:if>
            <dgm:else name="Name81">
              <dgm:choose name="Name82">
                <dgm:if name="Name83" axis="ch" ptType="node" func="cnt" op="equ" val="3">
                  <dgm:presOf axis="ch desOrSelf" ptType="node node" st="1 1" cnt="1 0"/>
                </dgm:if>
                <dgm:if name="Name84" axis="ch" ptType="node" func="cnt" op="equ" val="4">
                  <dgm:presOf axis="ch desOrSelf" ptType="node node" st="2 1" cnt="1 0"/>
                </dgm:if>
                <dgm:if name="Name85" axis="ch" ptType="node" func="cnt" op="equ" val="5">
                  <dgm:presOf axis="ch desOrSelf" ptType="node node" st="3 1" cnt="1 0"/>
                </dgm:if>
                <dgm:if name="Name86" axis="ch" ptType="node" func="cnt" op="equ" val="6">
                  <dgm:presOf axis="ch desOrSelf" ptType="node node" st="4 1" cnt="1 0"/>
                </dgm:if>
                <dgm:else name="Name87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dummy3a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3b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88">
            <dgm:if name="Name89" func="var" arg="dir" op="equ" val="norm">
              <dgm:presOf axis="ch desOrSelf" ptType="node node" st="3 1" cnt="1 0"/>
            </dgm:if>
            <dgm:else name="Name90">
              <dgm:choose name="Name91">
                <dgm:if name="Name92" axis="ch" ptType="node" func="cnt" op="equ" val="3">
                  <dgm:presOf axis="ch desOrSelf" ptType="node node" st="1 1" cnt="1 0"/>
                </dgm:if>
                <dgm:if name="Name93" axis="ch" ptType="node" func="cnt" op="equ" val="4">
                  <dgm:presOf axis="ch desOrSelf" ptType="node node" st="2 1" cnt="1 0"/>
                </dgm:if>
                <dgm:if name="Name94" axis="ch" ptType="node" func="cnt" op="equ" val="5">
                  <dgm:presOf axis="ch desOrSelf" ptType="node node" st="3 1" cnt="1 0"/>
                </dgm:if>
                <dgm:if name="Name95" axis="ch" ptType="node" func="cnt" op="equ" val="6">
                  <dgm:presOf axis="ch desOrSelf" ptType="node node" st="4 1" cnt="1 0"/>
                </dgm:if>
                <dgm:else name="Name96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97"/>
    </dgm:choose>
    <dgm:choose name="Name98">
      <dgm:if name="Name99" axis="ch" ptType="node" func="cnt" op="gte" val="4">
        <dgm:layoutNode name="wedge4">
          <dgm:alg type="sp"/>
          <dgm:choose name="Name100">
            <dgm:if name="Name101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02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03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04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05">
            <dgm:if name="Name106" func="var" arg="dir" op="equ" val="norm">
              <dgm:presOf axis="ch desOrSelf" ptType="node node" st="4 1" cnt="1 0"/>
            </dgm:if>
            <dgm:else name="Name107">
              <dgm:choose name="Name108">
                <dgm:if name="Name109" axis="ch" ptType="node" func="cnt" op="equ" val="4">
                  <dgm:presOf axis="ch desOrSelf" ptType="node node" st="1 1" cnt="1 0"/>
                </dgm:if>
                <dgm:if name="Name110" axis="ch" ptType="node" func="cnt" op="equ" val="5">
                  <dgm:presOf axis="ch desOrSelf" ptType="node node" st="2 1" cnt="1 0"/>
                </dgm:if>
                <dgm:if name="Name111" axis="ch" ptType="node" func="cnt" op="equ" val="6">
                  <dgm:presOf axis="ch desOrSelf" ptType="node node" st="3 1" cnt="1 0"/>
                </dgm:if>
                <dgm:else name="Name112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dummy4a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4b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13">
            <dgm:if name="Name114" func="var" arg="dir" op="equ" val="norm">
              <dgm:presOf axis="ch desOrSelf" ptType="node node" st="4 1" cnt="1 0"/>
            </dgm:if>
            <dgm:else name="Name115">
              <dgm:choose name="Name116">
                <dgm:if name="Name117" axis="ch" ptType="node" func="cnt" op="equ" val="4">
                  <dgm:presOf axis="ch desOrSelf" ptType="node node" st="1 1" cnt="1 0"/>
                </dgm:if>
                <dgm:if name="Name118" axis="ch" ptType="node" func="cnt" op="equ" val="5">
                  <dgm:presOf axis="ch desOrSelf" ptType="node node" st="2 1" cnt="1 0"/>
                </dgm:if>
                <dgm:if name="Name119" axis="ch" ptType="node" func="cnt" op="equ" val="6">
                  <dgm:presOf axis="ch desOrSelf" ptType="node node" st="3 1" cnt="1 0"/>
                </dgm:if>
                <dgm:else name="Name120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21"/>
    </dgm:choose>
    <dgm:choose name="Name122">
      <dgm:if name="Name123" axis="ch" ptType="node" func="cnt" op="gte" val="5">
        <dgm:layoutNode name="wedge5">
          <dgm:alg type="sp"/>
          <dgm:choose name="Name124">
            <dgm:if name="Name125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26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27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28">
            <dgm:if name="Name129" func="var" arg="dir" op="equ" val="norm">
              <dgm:presOf axis="ch desOrSelf" ptType="node node" st="5 1" cnt="1 0"/>
            </dgm:if>
            <dgm:else name="Name130">
              <dgm:choose name="Name131">
                <dgm:if name="Name132" axis="ch" ptType="node" func="cnt" op="equ" val="5">
                  <dgm:presOf axis="ch desOrSelf" ptType="node node" st="1 1" cnt="1 0"/>
                </dgm:if>
                <dgm:if name="Name133" axis="ch" ptType="node" func="cnt" op="equ" val="6">
                  <dgm:presOf axis="ch desOrSelf" ptType="node node" st="2 1" cnt="1 0"/>
                </dgm:if>
                <dgm:else name="Name134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dummy5a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5b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35">
            <dgm:if name="Name136" func="var" arg="dir" op="equ" val="norm">
              <dgm:presOf axis="ch desOrSelf" ptType="node node" st="5 1" cnt="1 0"/>
            </dgm:if>
            <dgm:else name="Name137">
              <dgm:choose name="Name138">
                <dgm:if name="Name139" axis="ch" ptType="node" func="cnt" op="equ" val="5">
                  <dgm:presOf axis="ch desOrSelf" ptType="node node" st="1 1" cnt="1 0"/>
                </dgm:if>
                <dgm:if name="Name140" axis="ch" ptType="node" func="cnt" op="equ" val="6">
                  <dgm:presOf axis="ch desOrSelf" ptType="node node" st="2 1" cnt="1 0"/>
                </dgm:if>
                <dgm:else name="Name141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42"/>
    </dgm:choose>
    <dgm:choose name="Name143">
      <dgm:if name="Name144" axis="ch" ptType="node" func="cnt" op="gte" val="6">
        <dgm:layoutNode name="wedge6">
          <dgm:alg type="sp"/>
          <dgm:choose name="Name145">
            <dgm:if name="Name146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47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48">
            <dgm:if name="Name149" func="var" arg="dir" op="equ" val="norm">
              <dgm:presOf axis="ch desOrSelf" ptType="node node" st="6 1" cnt="1 0"/>
            </dgm:if>
            <dgm:else name="Name150">
              <dgm:choose name="Name151">
                <dgm:if name="Name152" axis="ch" ptType="node" func="cnt" op="equ" val="6">
                  <dgm:presOf axis="ch desOrSelf" ptType="node node" st="1 1" cnt="1 0"/>
                </dgm:if>
                <dgm:else name="Name153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dummy6a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6b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4">
            <dgm:if name="Name155" func="var" arg="dir" op="equ" val="norm">
              <dgm:presOf axis="ch desOrSelf" ptType="node node" st="6 1" cnt="1 0"/>
            </dgm:if>
            <dgm:else name="Name156">
              <dgm:choose name="Name157">
                <dgm:if name="Name158" axis="ch" ptType="node" func="cnt" op="equ" val="6">
                  <dgm:presOf axis="ch desOrSelf" ptType="node node" st="1 1" cnt="1 0"/>
                </dgm:if>
                <dgm:else name="Name159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0"/>
    </dgm:choose>
    <dgm:choose name="Name161">
      <dgm:if name="Name162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63">
            <dgm:if name="Name164" func="var" arg="dir" op="equ" val="norm">
              <dgm:presOf axis="ch desOrSelf" ptType="node node" st="7 1" cnt="1 0"/>
            </dgm:if>
            <dgm:else name="Name165">
              <dgm:presOf axis="ch desOrSelf" ptType="node node" st="1 1" cnt="1 0"/>
            </dgm:else>
          </dgm:choose>
          <dgm:constrLst/>
          <dgm:ruleLst/>
        </dgm:layoutNode>
        <dgm:layoutNode name="dummy7a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7b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6">
            <dgm:if name="Name167" func="var" arg="dir" op="equ" val="norm">
              <dgm:presOf axis="ch desOrSelf" ptType="node node" st="7 1" cnt="1 0"/>
            </dgm:if>
            <dgm:else name="Name168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9"/>
    </dgm:choose>
    <dgm:choose name="Name170">
      <dgm:if name="Name171" axis="ch" ptType="node" func="cnt" op="equ" val="1">
        <dgm:forEach name="Name172" axis="ch" ptType="sibTrans" hideLastTrans="0" cnt="1">
          <dgm:layoutNode name="arrowWedge1single" styleLbl="fgSibTrans2D1">
            <dgm:choose name="Name173">
              <dgm:if name="Name174" func="var" arg="dir" op="equ" val="norm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arr"/>
                  <dgm:param type="endSty" val="noArr"/>
                </dgm:alg>
              </dgm:if>
              <dgm:else name="Name175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noArr"/>
                  <dgm:param type="endSty" val="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if name="Name176" axis="ch" ptType="node" func="cnt" op="gte" val="2">
        <dgm:forEach name="Name177" axis="ch" ptType="sibTrans" hideLastTrans="0" cnt="1">
          <dgm:layoutNode name="arrowWedge1" styleLbl="fgSibTrans2D1">
            <dgm:choose name="Name178">
              <dgm:if name="Name179" func="var" arg="dir" op="equ" val="norm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noArr"/>
                  <dgm:param type="endSty" val="arr"/>
                </dgm:alg>
              </dgm:if>
              <dgm:else name="Name180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arr"/>
                  <dgm:param type="endSty" val="no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else name="Name181"/>
    </dgm:choose>
    <dgm:forEach name="Name182" axis="ch" ptType="sibTrans" hideLastTrans="0" st="2" cnt="1">
      <dgm:layoutNode name="arrowWedge2" styleLbl="fgSibTrans2D1">
        <dgm:choose name="Name183">
          <dgm:if name="Name184" func="var" arg="dir" op="equ" val="norm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5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86" axis="ch" ptType="sibTrans" hideLastTrans="0" st="3" cnt="1">
      <dgm:layoutNode name="arrowWedge3" styleLbl="fgSibTrans2D1">
        <dgm:choose name="Name187">
          <dgm:if name="Name188" func="var" arg="dir" op="equ" val="norm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9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0" axis="ch" ptType="sibTrans" hideLastTrans="0" st="4" cnt="1">
      <dgm:layoutNode name="arrowWedge4" styleLbl="fgSibTrans2D1">
        <dgm:choose name="Name191">
          <dgm:if name="Name192" func="var" arg="dir" op="equ" val="norm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3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4" axis="ch" ptType="sibTrans" hideLastTrans="0" st="5" cnt="1">
      <dgm:layoutNode name="arrowWedge5" styleLbl="fgSibTrans2D1">
        <dgm:choose name="Name195">
          <dgm:if name="Name196" func="var" arg="dir" op="equ" val="norm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7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8" axis="ch" ptType="sibTrans" hideLastTrans="0" st="6" cnt="1">
      <dgm:layoutNode name="arrowWedge6" styleLbl="fgSibTrans2D1">
        <dgm:choose name="Name199">
          <dgm:if name="Name200" func="var" arg="dir" op="equ" val="norm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1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202" axis="ch" ptType="sibTrans" hideLastTrans="0" st="7" cnt="1">
      <dgm:layoutNode name="arrowWedge7" styleLbl="fgSibTrans2D1">
        <dgm:choose name="Name203">
          <dgm:if name="Name204" func="var" arg="dir" op="equ" val="norm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5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53400EE-95FD-4B91-BBAF-BB56C0BB9873}" type="datetimeFigureOut">
              <a:rPr lang="ru-RU" smtClean="0"/>
              <a:t>17.02.2016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260325-24E1-4076-B6E8-75697E6851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75585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7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val="413955788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1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val="14803835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6E2A58-599B-4E9D-83A0-A2670FD85104}" type="datetimeFigureOut">
              <a:rPr lang="ru-RU" smtClean="0"/>
              <a:t>17.02.2016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C50239-534E-42DA-B334-EE44D41D20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09926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6E2A58-599B-4E9D-83A0-A2670FD85104}" type="datetimeFigureOut">
              <a:rPr lang="ru-RU" smtClean="0"/>
              <a:t>17.02.2016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C50239-534E-42DA-B334-EE44D41D20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62280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6E2A58-599B-4E9D-83A0-A2670FD85104}" type="datetimeFigureOut">
              <a:rPr lang="ru-RU" smtClean="0"/>
              <a:t>17.02.2016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C50239-534E-42DA-B334-EE44D41D20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50660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6E2A58-599B-4E9D-83A0-A2670FD85104}" type="datetimeFigureOut">
              <a:rPr lang="ru-RU" smtClean="0"/>
              <a:t>17.02.2016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C50239-534E-42DA-B334-EE44D41D20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28425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6E2A58-599B-4E9D-83A0-A2670FD85104}" type="datetimeFigureOut">
              <a:rPr lang="ru-RU" smtClean="0"/>
              <a:t>17.02.2016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C50239-534E-42DA-B334-EE44D41D20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78893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6E2A58-599B-4E9D-83A0-A2670FD85104}" type="datetimeFigureOut">
              <a:rPr lang="ru-RU" smtClean="0"/>
              <a:t>17.02.2016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C50239-534E-42DA-B334-EE44D41D20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5509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6E2A58-599B-4E9D-83A0-A2670FD85104}" type="datetimeFigureOut">
              <a:rPr lang="ru-RU" smtClean="0"/>
              <a:t>17.02.2016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C50239-534E-42DA-B334-EE44D41D20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08621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6E2A58-599B-4E9D-83A0-A2670FD85104}" type="datetimeFigureOut">
              <a:rPr lang="ru-RU" smtClean="0"/>
              <a:t>17.02.2016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C50239-534E-42DA-B334-EE44D41D20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57147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6E2A58-599B-4E9D-83A0-A2670FD85104}" type="datetimeFigureOut">
              <a:rPr lang="ru-RU" smtClean="0"/>
              <a:t>17.02.2016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C50239-534E-42DA-B334-EE44D41D20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32012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6E2A58-599B-4E9D-83A0-A2670FD85104}" type="datetimeFigureOut">
              <a:rPr lang="ru-RU" smtClean="0"/>
              <a:t>17.02.2016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C50239-534E-42DA-B334-EE44D41D20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12364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6E2A58-599B-4E9D-83A0-A2670FD85104}" type="datetimeFigureOut">
              <a:rPr lang="ru-RU" smtClean="0"/>
              <a:t>17.02.2016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C50239-534E-42DA-B334-EE44D41D20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80899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6E2A58-599B-4E9D-83A0-A2670FD85104}" type="datetimeFigureOut">
              <a:rPr lang="ru-RU" smtClean="0"/>
              <a:t>17.02.2016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C50239-534E-42DA-B334-EE44D41D20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45009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" Target="slide7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" Target="slide7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" Target="slide7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" Target="slide7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" Target="slide7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" Target="slide7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" Target="slide7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5.gif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diagramLayout" Target="../diagrams/layout1.xml"/><Relationship Id="rId7" Type="http://schemas.openxmlformats.org/officeDocument/2006/relationships/image" Target="../media/image26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emf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5.jpeg"/><Relationship Id="rId7" Type="http://schemas.openxmlformats.org/officeDocument/2006/relationships/slide" Target="slide10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13.wmf"/><Relationship Id="rId4" Type="http://schemas.openxmlformats.org/officeDocument/2006/relationships/image" Target="../media/image12.gi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" Target="slide13.xml"/><Relationship Id="rId3" Type="http://schemas.openxmlformats.org/officeDocument/2006/relationships/slide" Target="slide8.xml"/><Relationship Id="rId7" Type="http://schemas.openxmlformats.org/officeDocument/2006/relationships/slide" Target="slide12.xml"/><Relationship Id="rId2" Type="http://schemas.openxmlformats.org/officeDocument/2006/relationships/slide" Target="slide17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1.xml"/><Relationship Id="rId11" Type="http://schemas.openxmlformats.org/officeDocument/2006/relationships/slide" Target="slide14.xml"/><Relationship Id="rId5" Type="http://schemas.openxmlformats.org/officeDocument/2006/relationships/slide" Target="slide10.xml"/><Relationship Id="rId10" Type="http://schemas.openxmlformats.org/officeDocument/2006/relationships/slide" Target="slide15.xml"/><Relationship Id="rId4" Type="http://schemas.openxmlformats.org/officeDocument/2006/relationships/slide" Target="slide9.xml"/><Relationship Id="rId9" Type="http://schemas.openxmlformats.org/officeDocument/2006/relationships/slide" Target="slide1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" Target="slide7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7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9" descr="кун.g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922025">
            <a:off x="-613392" y="-241057"/>
            <a:ext cx="4211638" cy="4192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Выноска-облако 2"/>
          <p:cNvSpPr>
            <a:spLocks noChangeArrowheads="1"/>
          </p:cNvSpPr>
          <p:nvPr/>
        </p:nvSpPr>
        <p:spPr bwMode="auto">
          <a:xfrm>
            <a:off x="3851921" y="304800"/>
            <a:ext cx="5292080" cy="4419600"/>
          </a:xfrm>
          <a:prstGeom prst="cloudCallout">
            <a:avLst>
              <a:gd name="adj1" fmla="val -101435"/>
              <a:gd name="adj2" fmla="val 84639"/>
            </a:avLst>
          </a:prstGeom>
          <a:solidFill>
            <a:srgbClr val="C9FAFC"/>
          </a:solidFill>
          <a:ln w="25400" algn="ctr">
            <a:solidFill>
              <a:srgbClr val="085091"/>
            </a:solidFill>
            <a:round/>
            <a:headEnd/>
            <a:tailEnd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kk-KZ" altLang="ru-RU" sz="28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Мейірімді жүрекпен,</a:t>
            </a:r>
          </a:p>
          <a:p>
            <a:pPr algn="ctr" eaLnBrk="1" hangingPunct="1"/>
            <a:r>
              <a:rPr lang="kk-KZ" altLang="ru-RU" sz="28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Ақпейілді тілекпен,</a:t>
            </a:r>
          </a:p>
          <a:p>
            <a:pPr algn="ctr" eaLnBrk="1" hangingPunct="1"/>
            <a:r>
              <a:rPr lang="kk-KZ" altLang="ru-RU" sz="28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Амандасып алайық,</a:t>
            </a:r>
          </a:p>
          <a:p>
            <a:pPr algn="ctr" eaLnBrk="1" hangingPunct="1"/>
            <a:r>
              <a:rPr lang="kk-KZ" altLang="ru-RU" sz="28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Бір жадырап қалайық</a:t>
            </a:r>
            <a:r>
              <a:rPr lang="kk-KZ" altLang="ru-RU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ru-RU" altLang="ru-RU" b="1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6" name="Picture 5" descr="fairyln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661025"/>
            <a:ext cx="9144000" cy="1196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87318138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800" decel="500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800" decel="500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27177" y="-8632"/>
            <a:ext cx="9144000" cy="6858000"/>
          </a:xfrm>
          <a:prstGeom prst="rect">
            <a:avLst/>
          </a:prstGeom>
          <a:gradFill>
            <a:gsLst>
              <a:gs pos="0">
                <a:srgbClr val="99FF99"/>
              </a:gs>
              <a:gs pos="50000">
                <a:srgbClr val="CCFFCC"/>
              </a:gs>
              <a:gs pos="100000">
                <a:schemeClr val="bg1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179512" y="2807062"/>
            <a:ext cx="9144000" cy="286232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kk-KZ" sz="3600" i="1" dirty="0" smtClean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Компьютердің негізгі құрылғылары: </a:t>
            </a:r>
          </a:p>
          <a:p>
            <a:pPr algn="ctr"/>
            <a:r>
              <a:rPr lang="kk-KZ" sz="3600" i="1" dirty="0" smtClean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жүйелік блок, монитор</a:t>
            </a:r>
            <a:r>
              <a:rPr lang="kk-KZ" sz="3600" i="1" dirty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тышқан, </a:t>
            </a:r>
            <a:r>
              <a:rPr lang="kk-KZ" sz="3600" i="1" dirty="0" smtClean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пернетақта.</a:t>
            </a:r>
          </a:p>
          <a:p>
            <a:r>
              <a:rPr lang="kk-KZ" sz="3600" i="1" dirty="0" smtClean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Компьютердің қосалқы құрылғылары:</a:t>
            </a:r>
          </a:p>
          <a:p>
            <a:pPr algn="ctr"/>
            <a:r>
              <a:rPr lang="kk-KZ" sz="3600" i="1" dirty="0" err="1" smtClean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колонкалар</a:t>
            </a:r>
            <a:r>
              <a:rPr lang="kk-KZ" sz="3600" i="1" dirty="0" smtClean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принтер, сканер, т.б.</a:t>
            </a:r>
            <a:endParaRPr lang="ru-RU" sz="3600" i="1" cap="none" spc="0" dirty="0">
              <a:ln w="10541" cmpd="sng">
                <a:solidFill>
                  <a:schemeClr val="tx1"/>
                </a:solidFill>
                <a:prstDash val="solid"/>
              </a:ln>
              <a:solidFill>
                <a:srgbClr val="C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653" y="1052736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kk-KZ" sz="3600" i="1" dirty="0" smtClean="0">
                <a:ln w="10541" cmpd="sng">
                  <a:solidFill>
                    <a:schemeClr val="tx1"/>
                  </a:solidFill>
                  <a:prstDash val="solid"/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Компьютер құрылғыларының қайсысы негізгі және қайсысы қосалқы құрылғыларға жататынып атап беріңіз.</a:t>
            </a:r>
            <a:endParaRPr lang="ru-RU" sz="3600" i="1" cap="none" spc="0" dirty="0">
              <a:ln w="10541" cmpd="sng">
                <a:solidFill>
                  <a:schemeClr val="tx1"/>
                </a:solidFill>
                <a:prstDash val="solid"/>
              </a:ln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" name="Прямая со стрелкой 2">
            <a:hlinkClick r:id="rId2" action="ppaction://hlinksldjump"/>
          </p:cNvPr>
          <p:cNvCxnSpPr/>
          <p:nvPr/>
        </p:nvCxnSpPr>
        <p:spPr>
          <a:xfrm>
            <a:off x="7812360" y="5949280"/>
            <a:ext cx="912575" cy="0"/>
          </a:xfrm>
          <a:prstGeom prst="straightConnector1">
            <a:avLst/>
          </a:prstGeom>
          <a:ln w="180975"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63048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653" y="0"/>
            <a:ext cx="9144000" cy="6858000"/>
          </a:xfrm>
          <a:prstGeom prst="rect">
            <a:avLst/>
          </a:prstGeom>
          <a:gradFill>
            <a:gsLst>
              <a:gs pos="0">
                <a:srgbClr val="FFFF99"/>
              </a:gs>
              <a:gs pos="50000">
                <a:srgbClr val="FFFFCC"/>
              </a:gs>
              <a:gs pos="100000">
                <a:srgbClr val="FFFFFF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-17449" y="2132856"/>
            <a:ext cx="9144000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kk-KZ" sz="3600" i="1" dirty="0" smtClean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Пернетақта пернелері бес топқа бөлінеді:</a:t>
            </a:r>
          </a:p>
          <a:p>
            <a:pPr marL="2571750" lvl="4" indent="-742950">
              <a:buFont typeface="+mj-lt"/>
              <a:buAutoNum type="arabicPeriod"/>
            </a:pPr>
            <a:r>
              <a:rPr lang="kk-KZ" sz="3600" i="1" dirty="0" smtClean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Символдық пернелер;</a:t>
            </a:r>
          </a:p>
          <a:p>
            <a:pPr marL="2571750" lvl="4" indent="-742950">
              <a:buFont typeface="+mj-lt"/>
              <a:buAutoNum type="arabicPeriod"/>
            </a:pPr>
            <a:r>
              <a:rPr lang="kk-KZ" sz="3600" i="1" dirty="0" smtClean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Функционал пернелер;</a:t>
            </a:r>
          </a:p>
          <a:p>
            <a:pPr marL="2571750" lvl="4" indent="-742950">
              <a:buFont typeface="+mj-lt"/>
              <a:buAutoNum type="arabicPeriod"/>
            </a:pPr>
            <a:r>
              <a:rPr lang="kk-KZ" sz="3600" i="1" dirty="0" smtClean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Меңзерді басқару пернелері;</a:t>
            </a:r>
          </a:p>
          <a:p>
            <a:pPr marL="2571750" lvl="4" indent="-742950">
              <a:buFont typeface="+mj-lt"/>
              <a:buAutoNum type="arabicPeriod"/>
            </a:pPr>
            <a:r>
              <a:rPr lang="kk-KZ" sz="3600" i="1" dirty="0" smtClean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Сандық пернелер;</a:t>
            </a:r>
          </a:p>
          <a:p>
            <a:pPr marL="2571750" lvl="4" indent="-742950">
              <a:buFont typeface="+mj-lt"/>
              <a:buAutoNum type="arabicPeriod"/>
            </a:pPr>
            <a:r>
              <a:rPr lang="kk-KZ" sz="3600" i="1" dirty="0" smtClean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Арнайы көмекші пернелер.</a:t>
            </a:r>
            <a:r>
              <a:rPr lang="en-US" sz="3600" i="1" dirty="0" smtClean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3600" i="1" cap="none" spc="0" dirty="0">
              <a:ln w="10541" cmpd="sng">
                <a:solidFill>
                  <a:schemeClr val="tx1"/>
                </a:solidFill>
                <a:prstDash val="solid"/>
              </a:ln>
              <a:solidFill>
                <a:srgbClr val="0070C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653" y="692696"/>
            <a:ext cx="9144000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kk-KZ" sz="3600" i="1" dirty="0" smtClean="0">
                <a:ln w="10541" cmpd="sng">
                  <a:solidFill>
                    <a:schemeClr val="tx1"/>
                  </a:solidFill>
                  <a:prstDash val="solid"/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Пернетақта пернелері </a:t>
            </a:r>
          </a:p>
          <a:p>
            <a:pPr algn="ctr"/>
            <a:r>
              <a:rPr lang="kk-KZ" sz="3600" i="1" dirty="0" smtClean="0">
                <a:ln w="10541" cmpd="sng">
                  <a:solidFill>
                    <a:schemeClr val="tx1"/>
                  </a:solidFill>
                  <a:prstDash val="solid"/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неше топқа бөлінеді?</a:t>
            </a:r>
            <a:endParaRPr lang="ru-RU" sz="3600" i="1" cap="none" spc="0" dirty="0">
              <a:ln w="10541" cmpd="sng">
                <a:solidFill>
                  <a:schemeClr val="tx1"/>
                </a:solidFill>
                <a:prstDash val="solid"/>
              </a:ln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" name="Прямая со стрелкой 2">
            <a:hlinkClick r:id="rId2" action="ppaction://hlinksldjump"/>
          </p:cNvPr>
          <p:cNvCxnSpPr/>
          <p:nvPr/>
        </p:nvCxnSpPr>
        <p:spPr>
          <a:xfrm>
            <a:off x="7812360" y="5949280"/>
            <a:ext cx="912575" cy="0"/>
          </a:xfrm>
          <a:prstGeom prst="straightConnector1">
            <a:avLst/>
          </a:prstGeom>
          <a:ln w="180975"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63048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1653" y="0"/>
            <a:ext cx="9144000" cy="6858000"/>
          </a:xfrm>
          <a:prstGeom prst="rect">
            <a:avLst/>
          </a:prstGeom>
          <a:gradFill>
            <a:gsLst>
              <a:gs pos="0">
                <a:srgbClr val="FFFF99"/>
              </a:gs>
              <a:gs pos="50000">
                <a:srgbClr val="FFFFCC"/>
              </a:gs>
              <a:gs pos="100000">
                <a:srgbClr val="FFFFFF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-17449" y="3358733"/>
            <a:ext cx="9144000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kk-KZ" sz="3600" i="1" dirty="0" smtClean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Тінтуір, джойстик, микрофон, сканер.</a:t>
            </a:r>
            <a:r>
              <a:rPr lang="en-US" sz="3600" i="1" dirty="0" smtClean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3600" i="1" cap="none" spc="0" dirty="0">
              <a:ln w="10541" cmpd="sng">
                <a:solidFill>
                  <a:schemeClr val="tx1"/>
                </a:solidFill>
                <a:prstDash val="solid"/>
              </a:ln>
              <a:solidFill>
                <a:srgbClr val="0070C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653" y="1340768"/>
            <a:ext cx="9144000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kk-KZ" sz="3600" i="1" dirty="0" smtClean="0">
                <a:ln w="10541" cmpd="sng">
                  <a:solidFill>
                    <a:schemeClr val="tx1"/>
                  </a:solidFill>
                  <a:prstDash val="solid"/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Компьютерге ақпарат енгізуге арналған құрылғыларды  атаңыз.</a:t>
            </a:r>
            <a:endParaRPr lang="ru-RU" sz="3600" i="1" cap="none" spc="0" dirty="0">
              <a:ln w="10541" cmpd="sng">
                <a:solidFill>
                  <a:schemeClr val="tx1"/>
                </a:solidFill>
                <a:prstDash val="solid"/>
              </a:ln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" name="Прямая со стрелкой 2">
            <a:hlinkClick r:id="rId2" action="ppaction://hlinksldjump"/>
          </p:cNvPr>
          <p:cNvCxnSpPr/>
          <p:nvPr/>
        </p:nvCxnSpPr>
        <p:spPr>
          <a:xfrm>
            <a:off x="7812360" y="5949280"/>
            <a:ext cx="912575" cy="0"/>
          </a:xfrm>
          <a:prstGeom prst="straightConnector1">
            <a:avLst/>
          </a:prstGeom>
          <a:ln w="180975"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63048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1653" y="0"/>
            <a:ext cx="9144000" cy="6858000"/>
          </a:xfrm>
          <a:prstGeom prst="rect">
            <a:avLst/>
          </a:prstGeom>
          <a:gradFill>
            <a:gsLst>
              <a:gs pos="0">
                <a:srgbClr val="FFFF99"/>
              </a:gs>
              <a:gs pos="50000">
                <a:srgbClr val="FFFFCC"/>
              </a:gs>
              <a:gs pos="100000">
                <a:srgbClr val="FFFFFF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683568" y="2492896"/>
            <a:ext cx="7776864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742950" indent="-742950">
              <a:buFont typeface="+mj-lt"/>
              <a:buAutoNum type="arabicPeriod"/>
            </a:pPr>
            <a:r>
              <a:rPr lang="kk-KZ" sz="3600" i="1" dirty="0" smtClean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Ішкі жады: </a:t>
            </a:r>
            <a:r>
              <a:rPr lang="kk-KZ" sz="3600" i="1" dirty="0" smtClean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Жедел жад, тұрақты жад, кэш-жады;</a:t>
            </a:r>
          </a:p>
          <a:p>
            <a:pPr marL="742950" indent="-742950">
              <a:buFont typeface="+mj-lt"/>
              <a:buAutoNum type="arabicPeriod"/>
            </a:pPr>
            <a:r>
              <a:rPr lang="kk-KZ" sz="3600" i="1" dirty="0" smtClean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Сыртқы жады: </a:t>
            </a:r>
            <a:r>
              <a:rPr lang="kk-KZ" sz="3600" i="1" dirty="0" smtClean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иілгіш диск, оптикалық диск, флеш-жадтары.</a:t>
            </a:r>
            <a:endParaRPr lang="ru-RU" sz="3600" i="1" cap="none" spc="0" dirty="0">
              <a:ln w="10541" cmpd="sng">
                <a:solidFill>
                  <a:schemeClr val="tx1"/>
                </a:solidFill>
                <a:prstDash val="solid"/>
              </a:ln>
              <a:solidFill>
                <a:srgbClr val="0070C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653" y="1052736"/>
            <a:ext cx="9144000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kk-KZ" sz="3600" i="1" dirty="0" smtClean="0">
                <a:ln w="10541" cmpd="sng">
                  <a:solidFill>
                    <a:schemeClr val="tx1"/>
                  </a:solidFill>
                  <a:prstDash val="solid"/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Компьютер жадының түрлері.</a:t>
            </a:r>
            <a:endParaRPr lang="ru-RU" sz="3600" i="1" cap="none" spc="0" dirty="0">
              <a:ln w="10541" cmpd="sng">
                <a:solidFill>
                  <a:schemeClr val="tx1"/>
                </a:solidFill>
                <a:prstDash val="solid"/>
              </a:ln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" name="Прямая со стрелкой 2">
            <a:hlinkClick r:id="rId2" action="ppaction://hlinksldjump"/>
          </p:cNvPr>
          <p:cNvCxnSpPr/>
          <p:nvPr/>
        </p:nvCxnSpPr>
        <p:spPr>
          <a:xfrm>
            <a:off x="7812360" y="5949280"/>
            <a:ext cx="912575" cy="0"/>
          </a:xfrm>
          <a:prstGeom prst="straightConnector1">
            <a:avLst/>
          </a:prstGeom>
          <a:ln w="180975"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63048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653" y="0"/>
            <a:ext cx="9144000" cy="6858000"/>
          </a:xfrm>
          <a:prstGeom prst="rect">
            <a:avLst/>
          </a:prstGeom>
          <a:gradFill>
            <a:gsLst>
              <a:gs pos="0">
                <a:srgbClr val="33CCFF"/>
              </a:gs>
              <a:gs pos="50000">
                <a:srgbClr val="CCECFF"/>
              </a:gs>
              <a:gs pos="100000">
                <a:schemeClr val="bg1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2627783" y="2636912"/>
            <a:ext cx="3960441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kk-KZ" sz="3600" i="1" dirty="0" smtClean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Пуск </a:t>
            </a:r>
            <a:r>
              <a:rPr lang="kk-KZ" sz="3600" i="1" dirty="0" smtClean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</a:t>
            </a:r>
            <a:r>
              <a:rPr lang="en-US" sz="3600" i="1" dirty="0" smtClean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endParaRPr lang="kk-KZ" sz="3600" i="1" dirty="0" smtClean="0">
              <a:ln w="10541" cmpd="sng">
                <a:solidFill>
                  <a:schemeClr val="tx1"/>
                </a:solidFill>
                <a:prstDash val="solid"/>
              </a:ln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Wingdings" panose="05000000000000000000" pitchFamily="2" charset="2"/>
            </a:endParaRPr>
          </a:p>
          <a:p>
            <a:r>
              <a:rPr lang="kk-KZ" sz="3600" i="1" dirty="0" smtClean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Все программы</a:t>
            </a:r>
            <a:r>
              <a:rPr lang="en-US" sz="3600" i="1" dirty="0" smtClean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 </a:t>
            </a:r>
            <a:endParaRPr lang="kk-KZ" sz="3600" i="1" dirty="0" smtClean="0">
              <a:ln w="10541" cmpd="sng">
                <a:solidFill>
                  <a:schemeClr val="tx1"/>
                </a:solidFill>
                <a:prstDash val="solid"/>
              </a:ln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Wingdings" panose="05000000000000000000" pitchFamily="2" charset="2"/>
            </a:endParaRPr>
          </a:p>
          <a:p>
            <a:r>
              <a:rPr lang="kk-KZ" sz="3600" i="1" dirty="0" smtClean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Стандартные</a:t>
            </a:r>
            <a:r>
              <a:rPr lang="en-US" sz="3600" i="1" dirty="0" smtClean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 </a:t>
            </a:r>
            <a:endParaRPr lang="kk-KZ" sz="3600" i="1" dirty="0" smtClean="0">
              <a:ln w="10541" cmpd="sng">
                <a:solidFill>
                  <a:schemeClr val="tx1"/>
                </a:solidFill>
                <a:prstDash val="solid"/>
              </a:ln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Wingdings" panose="05000000000000000000" pitchFamily="2" charset="2"/>
            </a:endParaRPr>
          </a:p>
          <a:p>
            <a:r>
              <a:rPr lang="en-US" sz="3600" i="1" dirty="0" smtClean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Paint</a:t>
            </a:r>
            <a:r>
              <a:rPr lang="kk-KZ" sz="3600" i="1" dirty="0" smtClean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sz="3600" i="1" dirty="0" smtClean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3600" i="1" cap="none" spc="0" dirty="0">
              <a:ln w="10541" cmpd="sng">
                <a:solidFill>
                  <a:schemeClr val="tx1"/>
                </a:solidFill>
                <a:prstDash val="solid"/>
              </a:ln>
              <a:solidFill>
                <a:srgbClr val="0070C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653" y="1052736"/>
            <a:ext cx="9144000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kk-KZ" sz="3600" i="1" dirty="0" smtClean="0">
                <a:ln w="10541" cmpd="sng">
                  <a:solidFill>
                    <a:schemeClr val="tx1"/>
                  </a:solidFill>
                  <a:prstDash val="solid"/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en-US" sz="3600" i="1" dirty="0" smtClean="0">
                <a:ln w="10541" cmpd="sng">
                  <a:solidFill>
                    <a:schemeClr val="tx1"/>
                  </a:solidFill>
                  <a:prstDash val="solid"/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Paint</a:t>
            </a:r>
            <a:r>
              <a:rPr lang="kk-KZ" sz="3600" i="1" dirty="0" smtClean="0">
                <a:ln w="10541" cmpd="sng">
                  <a:solidFill>
                    <a:schemeClr val="tx1"/>
                  </a:solidFill>
                  <a:prstDash val="solid"/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» бағдарламасының ашылу жолы?</a:t>
            </a:r>
            <a:endParaRPr lang="ru-RU" sz="3600" i="1" cap="none" spc="0" dirty="0">
              <a:ln w="10541" cmpd="sng">
                <a:solidFill>
                  <a:schemeClr val="tx1"/>
                </a:solidFill>
                <a:prstDash val="solid"/>
              </a:ln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" name="Прямая со стрелкой 2">
            <a:hlinkClick r:id="rId2" action="ppaction://hlinksldjump"/>
          </p:cNvPr>
          <p:cNvCxnSpPr/>
          <p:nvPr/>
        </p:nvCxnSpPr>
        <p:spPr>
          <a:xfrm>
            <a:off x="7812360" y="5949280"/>
            <a:ext cx="912575" cy="0"/>
          </a:xfrm>
          <a:prstGeom prst="straightConnector1">
            <a:avLst/>
          </a:prstGeom>
          <a:ln w="180975"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63048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653" y="0"/>
            <a:ext cx="9144000" cy="6858000"/>
          </a:xfrm>
          <a:prstGeom prst="rect">
            <a:avLst/>
          </a:prstGeom>
          <a:gradFill>
            <a:gsLst>
              <a:gs pos="0">
                <a:srgbClr val="33CCFF"/>
              </a:gs>
              <a:gs pos="50000">
                <a:srgbClr val="CCECFF"/>
              </a:gs>
              <a:gs pos="100000">
                <a:schemeClr val="bg1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-17449" y="3646765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kk-KZ" sz="3600" i="1" dirty="0" smtClean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құрал және 28 түс</a:t>
            </a:r>
            <a:endParaRPr lang="en-US" sz="3600" i="1" dirty="0" smtClean="0">
              <a:ln w="10541" cmpd="sng">
                <a:solidFill>
                  <a:schemeClr val="tx1"/>
                </a:solidFill>
                <a:prstDash val="solid"/>
              </a:ln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sz="3600" i="1" dirty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3600" i="1" dirty="0" smtClean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емесе</a:t>
            </a:r>
          </a:p>
          <a:p>
            <a:pPr algn="ctr"/>
            <a:r>
              <a:rPr lang="en-US" sz="3600" i="1" dirty="0" smtClean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3600" i="1" dirty="0" smtClean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құрал және 20 түс бар.</a:t>
            </a:r>
            <a:endParaRPr lang="ru-RU" sz="3600" i="1" cap="none" spc="0" dirty="0">
              <a:ln w="10541" cmpd="sng">
                <a:solidFill>
                  <a:schemeClr val="tx1"/>
                </a:solidFill>
                <a:prstDash val="solid"/>
              </a:ln>
              <a:solidFill>
                <a:srgbClr val="0070C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" name="Прямая со стрелкой 2">
            <a:hlinkClick r:id="rId2" action="ppaction://hlinksldjump"/>
          </p:cNvPr>
          <p:cNvCxnSpPr/>
          <p:nvPr/>
        </p:nvCxnSpPr>
        <p:spPr>
          <a:xfrm>
            <a:off x="7812360" y="5949280"/>
            <a:ext cx="912575" cy="0"/>
          </a:xfrm>
          <a:prstGeom prst="straightConnector1">
            <a:avLst/>
          </a:prstGeom>
          <a:ln w="180975"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Прямоугольник 7"/>
          <p:cNvSpPr/>
          <p:nvPr/>
        </p:nvSpPr>
        <p:spPr>
          <a:xfrm>
            <a:off x="1653" y="1052736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kk-KZ" sz="3600" i="1" dirty="0" smtClean="0">
                <a:ln w="10541" cmpd="sng">
                  <a:solidFill>
                    <a:schemeClr val="tx1"/>
                  </a:solidFill>
                  <a:prstDash val="solid"/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en-US" sz="3600" i="1" dirty="0" smtClean="0">
                <a:ln w="10541" cmpd="sng">
                  <a:solidFill>
                    <a:schemeClr val="tx1"/>
                  </a:solidFill>
                  <a:prstDash val="solid"/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Paint</a:t>
            </a:r>
            <a:r>
              <a:rPr lang="kk-KZ" sz="3600" i="1" dirty="0" smtClean="0">
                <a:ln w="10541" cmpd="sng">
                  <a:solidFill>
                    <a:schemeClr val="tx1"/>
                  </a:solidFill>
                  <a:prstDash val="solid"/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» бағдарламасының құрал-саймандар тақтасында қанша құрал және түстер палитрасында қанша түс бар?</a:t>
            </a:r>
            <a:endParaRPr lang="ru-RU" sz="3600" i="1" cap="none" spc="0" dirty="0">
              <a:ln w="10541" cmpd="sng">
                <a:solidFill>
                  <a:schemeClr val="tx1"/>
                </a:solidFill>
                <a:prstDash val="solid"/>
              </a:ln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3048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1653" y="0"/>
            <a:ext cx="9144000" cy="6858000"/>
          </a:xfrm>
          <a:prstGeom prst="rect">
            <a:avLst/>
          </a:prstGeom>
          <a:gradFill>
            <a:gsLst>
              <a:gs pos="0">
                <a:srgbClr val="33CCFF"/>
              </a:gs>
              <a:gs pos="50000">
                <a:srgbClr val="CCECFF"/>
              </a:gs>
              <a:gs pos="100000">
                <a:schemeClr val="bg1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1653" y="1052736"/>
            <a:ext cx="9144000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kk-KZ" sz="3600" i="1" dirty="0" smtClean="0">
                <a:ln w="10541" cmpd="sng">
                  <a:solidFill>
                    <a:schemeClr val="tx1"/>
                  </a:solidFill>
                  <a:prstDash val="solid"/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Берілген суретті 90</a:t>
            </a:r>
            <a:r>
              <a:rPr lang="en-US" sz="3600" i="1" dirty="0" smtClean="0">
                <a:ln w="10541" cmpd="sng">
                  <a:solidFill>
                    <a:schemeClr val="tx1"/>
                  </a:solidFill>
                  <a:prstDash val="solid"/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º</a:t>
            </a:r>
            <a:r>
              <a:rPr lang="kk-KZ" sz="3600" i="1" dirty="0" smtClean="0">
                <a:ln w="10541" cmpd="sng">
                  <a:solidFill>
                    <a:schemeClr val="tx1"/>
                  </a:solidFill>
                  <a:prstDash val="solid"/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-қа бұру үшін қандай команда орындалады?</a:t>
            </a:r>
            <a:endParaRPr lang="ru-RU" sz="3600" i="1" cap="none" spc="0" dirty="0">
              <a:ln w="10541" cmpd="sng">
                <a:solidFill>
                  <a:schemeClr val="tx1"/>
                </a:solidFill>
                <a:prstDash val="solid"/>
              </a:ln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" name="Прямая со стрелкой 2">
            <a:hlinkClick r:id="rId2" action="ppaction://hlinksldjump"/>
          </p:cNvPr>
          <p:cNvCxnSpPr/>
          <p:nvPr/>
        </p:nvCxnSpPr>
        <p:spPr>
          <a:xfrm>
            <a:off x="7812360" y="5949280"/>
            <a:ext cx="912575" cy="0"/>
          </a:xfrm>
          <a:prstGeom prst="straightConnector1">
            <a:avLst/>
          </a:prstGeom>
          <a:ln w="180975"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Прямоугольник 7"/>
          <p:cNvSpPr/>
          <p:nvPr/>
        </p:nvSpPr>
        <p:spPr>
          <a:xfrm>
            <a:off x="179512" y="3020759"/>
            <a:ext cx="878497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kk-KZ" sz="3600" i="1" dirty="0" smtClean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Рисунок </a:t>
            </a:r>
            <a:r>
              <a:rPr lang="kk-KZ" sz="3600" i="1" dirty="0" smtClean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</a:t>
            </a:r>
            <a:r>
              <a:rPr lang="en-US" sz="3600" i="1" dirty="0" smtClean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kk-KZ" sz="3600" i="1" dirty="0" smtClean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Отразить/Повернуть</a:t>
            </a:r>
            <a:r>
              <a:rPr lang="en-US" sz="3600" i="1" dirty="0" smtClean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 </a:t>
            </a:r>
            <a:endParaRPr lang="kk-KZ" sz="3600" i="1" dirty="0" smtClean="0">
              <a:ln w="10541" cmpd="sng">
                <a:solidFill>
                  <a:schemeClr val="tx1"/>
                </a:solidFill>
                <a:prstDash val="solid"/>
              </a:ln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Wingdings" panose="05000000000000000000" pitchFamily="2" charset="2"/>
            </a:endParaRPr>
          </a:p>
          <a:p>
            <a:pPr algn="ctr"/>
            <a:r>
              <a:rPr lang="kk-KZ" sz="3600" i="1" dirty="0" smtClean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Повернуть на угол</a:t>
            </a:r>
            <a:r>
              <a:rPr lang="en-US" sz="3600" i="1" dirty="0" smtClean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 </a:t>
            </a:r>
            <a:r>
              <a:rPr lang="kk-KZ" sz="3600" i="1" dirty="0" smtClean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90</a:t>
            </a:r>
            <a:r>
              <a:rPr lang="en-US" sz="3600" i="1" dirty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º </a:t>
            </a:r>
            <a:r>
              <a:rPr lang="en-US" sz="3600" i="1" dirty="0" smtClean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 </a:t>
            </a:r>
            <a:r>
              <a:rPr lang="kk-KZ" sz="3600" i="1" dirty="0" smtClean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ОК.</a:t>
            </a:r>
            <a:r>
              <a:rPr lang="en-US" sz="3600" i="1" dirty="0" smtClean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3600" i="1" cap="none" spc="0" dirty="0">
              <a:ln w="10541" cmpd="sng">
                <a:solidFill>
                  <a:schemeClr val="tx1"/>
                </a:solidFill>
                <a:prstDash val="solid"/>
              </a:ln>
              <a:solidFill>
                <a:srgbClr val="0070C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3048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653" y="0"/>
            <a:ext cx="9144000" cy="6858000"/>
          </a:xfrm>
          <a:prstGeom prst="rect">
            <a:avLst/>
          </a:prstGeom>
          <a:gradFill>
            <a:gsLst>
              <a:gs pos="0">
                <a:srgbClr val="FF99FF">
                  <a:lumMod val="77000"/>
                  <a:lumOff val="23000"/>
                </a:srgbClr>
              </a:gs>
              <a:gs pos="50000">
                <a:srgbClr val="FFCCFF">
                  <a:lumMod val="73000"/>
                  <a:lumOff val="27000"/>
                </a:srgbClr>
              </a:gs>
              <a:gs pos="100000">
                <a:schemeClr val="bg1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323528" y="450538"/>
            <a:ext cx="8487705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just"/>
            <a:r>
              <a:rPr lang="kk-KZ" sz="3600" i="1" dirty="0" smtClean="0">
                <a:ln w="11430">
                  <a:solidFill>
                    <a:srgbClr val="0070C0"/>
                  </a:solidFill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Сабақтың тақырыбы: </a:t>
            </a:r>
          </a:p>
          <a:p>
            <a:pPr algn="just"/>
            <a:r>
              <a:rPr lang="kk-KZ" sz="3600" i="1" cap="none" spc="0" dirty="0">
                <a:ln w="11430">
                  <a:solidFill>
                    <a:srgbClr val="0070C0"/>
                  </a:solidFill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kk-KZ" sz="3600" i="1" cap="none" spc="0" dirty="0" smtClean="0">
                <a:ln w="11430">
                  <a:solidFill>
                    <a:srgbClr val="0070C0"/>
                  </a:solidFill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Қарапайым мәтіндік </a:t>
            </a:r>
            <a:r>
              <a:rPr lang="kk-KZ" sz="3600" i="1" dirty="0" smtClean="0">
                <a:ln w="11430">
                  <a:solidFill>
                    <a:srgbClr val="0070C0"/>
                  </a:solidFill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редактор. 			Редактор интерфейсі.</a:t>
            </a:r>
            <a:endParaRPr lang="ru-RU" sz="3600" i="1" cap="none" spc="0" dirty="0" smtClean="0">
              <a:ln w="11430">
                <a:solidFill>
                  <a:srgbClr val="0070C0"/>
                </a:solidFill>
              </a:ln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495933" y="116632"/>
            <a:ext cx="2262158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i="1" cap="none" spc="0" dirty="0" smtClean="0">
                <a:ln w="11430">
                  <a:solidFill>
                    <a:srgbClr val="0070C0"/>
                  </a:solidFill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03.02.2016</a:t>
            </a:r>
            <a:endParaRPr lang="ru-RU" sz="3600" b="1" i="1" cap="none" spc="0" dirty="0">
              <a:ln w="11430">
                <a:solidFill>
                  <a:srgbClr val="0070C0"/>
                </a:solidFill>
              </a:ln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323527" y="2290221"/>
            <a:ext cx="8434563" cy="39703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800100" indent="-3429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257300" indent="-3429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714500" indent="-3429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171700" indent="-3429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628900" indent="-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3086100" indent="-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543300" indent="-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4000500" indent="-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kk-KZ" altLang="ru-RU" sz="3600" i="1" dirty="0">
                <a:ln w="11430"/>
                <a:solidFill>
                  <a:srgbClr val="C00000"/>
                </a:solidFill>
                <a:latin typeface="Times New Roman" pitchFamily="18" charset="0"/>
                <a:cs typeface="Times New Roman" panose="02020603050405020304" pitchFamily="18" charset="0"/>
              </a:rPr>
              <a:t>Сабақтың мақсаты:</a:t>
            </a:r>
          </a:p>
          <a:p>
            <a:pPr marL="0" indent="1790700" algn="just" eaLnBrk="1" hangingPunct="1"/>
            <a:r>
              <a:rPr lang="kk-KZ" altLang="ru-RU" sz="1000" i="1" dirty="0">
                <a:ln w="11430"/>
                <a:solidFill>
                  <a:srgbClr val="C00000"/>
                </a:solidFill>
                <a:latin typeface="Times New Roman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3600" i="1" dirty="0" smtClean="0">
                <a:ln w="11430">
                  <a:solidFill>
                    <a:srgbClr val="7030A0"/>
                  </a:solidFill>
                </a:ln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WordPad </a:t>
            </a:r>
            <a:r>
              <a:rPr lang="kk-KZ" altLang="ru-RU" sz="3600" i="1" dirty="0" smtClean="0">
                <a:ln w="11430">
                  <a:solidFill>
                    <a:srgbClr val="7030A0"/>
                  </a:solidFill>
                </a:ln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мәтіндік редакторы туралы мәлімет беру, құжаттың  құрылымы мен редактордың  </a:t>
            </a:r>
            <a:r>
              <a:rPr lang="kk-KZ" altLang="ru-RU" sz="3600" i="1" dirty="0">
                <a:ln w="11430">
                  <a:solidFill>
                    <a:srgbClr val="7030A0"/>
                  </a:solidFill>
                </a:ln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терезесі туралы түсінік беру, мәтінмен жұмысқа  дағдыландыру, құжаттарды құруға, </a:t>
            </a:r>
            <a:r>
              <a:rPr lang="kk-KZ" altLang="ru-RU" sz="3600" i="1" dirty="0" smtClean="0">
                <a:ln w="11430">
                  <a:solidFill>
                    <a:srgbClr val="7030A0"/>
                  </a:solidFill>
                </a:ln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ашуға және </a:t>
            </a:r>
            <a:r>
              <a:rPr lang="kk-KZ" altLang="ru-RU" sz="3600" i="1" dirty="0">
                <a:ln w="11430">
                  <a:solidFill>
                    <a:srgbClr val="7030A0"/>
                  </a:solidFill>
                </a:ln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сақтауға  </a:t>
            </a:r>
            <a:r>
              <a:rPr lang="kk-KZ" altLang="ru-RU" sz="3600" i="1" dirty="0" smtClean="0">
                <a:ln w="11430">
                  <a:solidFill>
                    <a:srgbClr val="7030A0"/>
                  </a:solidFill>
                </a:ln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үйрету.</a:t>
            </a:r>
            <a:endParaRPr lang="ru-RU" altLang="ru-RU" sz="3600" i="1" dirty="0">
              <a:ln w="11430">
                <a:solidFill>
                  <a:srgbClr val="7030A0"/>
                </a:solidFill>
              </a:ln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9467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90" r="78333"/>
          <a:stretch/>
        </p:blipFill>
        <p:spPr bwMode="auto">
          <a:xfrm>
            <a:off x="2230759" y="764704"/>
            <a:ext cx="1981201" cy="55498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80670" y="107921"/>
            <a:ext cx="1103287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kk-KZ" sz="2800" i="1" dirty="0" smtClean="0">
                <a:ln w="11430">
                  <a:solidFill>
                    <a:srgbClr val="0070C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Пуск </a:t>
            </a:r>
            <a:endParaRPr lang="ru-RU" sz="2800" i="1" dirty="0">
              <a:ln w="11430">
                <a:solidFill>
                  <a:srgbClr val="0070C0"/>
                </a:solidFill>
              </a:ln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01" r="78031"/>
          <a:stretch/>
        </p:blipFill>
        <p:spPr bwMode="auto">
          <a:xfrm>
            <a:off x="4618720" y="764704"/>
            <a:ext cx="2008854" cy="55435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45" r="78088"/>
          <a:stretch/>
        </p:blipFill>
        <p:spPr bwMode="auto">
          <a:xfrm>
            <a:off x="7020272" y="776469"/>
            <a:ext cx="2006894" cy="5567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4292" r="83095"/>
          <a:stretch/>
        </p:blipFill>
        <p:spPr bwMode="auto">
          <a:xfrm>
            <a:off x="107504" y="776469"/>
            <a:ext cx="1991564" cy="492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1099657" y="107921"/>
            <a:ext cx="2963181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kk-KZ" sz="2800" i="1" dirty="0" smtClean="0">
                <a:ln w="11430">
                  <a:solidFill>
                    <a:srgbClr val="0070C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</a:t>
            </a:r>
            <a:r>
              <a:rPr lang="en-US" sz="2800" i="1" dirty="0" smtClean="0">
                <a:ln w="11430">
                  <a:solidFill>
                    <a:srgbClr val="0070C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kk-KZ" sz="2800" i="1" dirty="0" smtClean="0">
                <a:ln w="11430">
                  <a:solidFill>
                    <a:srgbClr val="0070C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Все программы</a:t>
            </a:r>
            <a:endParaRPr lang="ru-RU" sz="2800" i="1" dirty="0">
              <a:ln w="11430">
                <a:solidFill>
                  <a:srgbClr val="0070C0"/>
                </a:solidFill>
              </a:ln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969105" y="107921"/>
            <a:ext cx="2843334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kk-KZ" sz="2800" i="1" dirty="0" smtClean="0">
                <a:ln w="11430">
                  <a:solidFill>
                    <a:srgbClr val="0070C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 </a:t>
            </a:r>
            <a:r>
              <a:rPr lang="kk-KZ" sz="2800" i="1" dirty="0" smtClean="0">
                <a:ln w="11430">
                  <a:solidFill>
                    <a:srgbClr val="0070C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Стандартные</a:t>
            </a:r>
            <a:endParaRPr lang="ru-RU" sz="2800" i="1" dirty="0">
              <a:ln w="11430">
                <a:solidFill>
                  <a:srgbClr val="0070C0"/>
                </a:solidFill>
              </a:ln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735873" y="107921"/>
            <a:ext cx="2012591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kk-KZ" sz="2800" i="1" dirty="0" smtClean="0">
                <a:ln w="11430">
                  <a:solidFill>
                    <a:srgbClr val="0070C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</a:t>
            </a:r>
            <a:r>
              <a:rPr lang="en-US" sz="2800" i="1" dirty="0" smtClean="0">
                <a:ln w="11430">
                  <a:solidFill>
                    <a:srgbClr val="0070C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2800" i="1" dirty="0" smtClean="0">
                <a:ln w="11430">
                  <a:solidFill>
                    <a:srgbClr val="0070C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WordPad</a:t>
            </a:r>
            <a:endParaRPr lang="ru-RU" sz="2800" i="1" dirty="0">
              <a:ln w="11430">
                <a:solidFill>
                  <a:srgbClr val="0070C0"/>
                </a:solidFill>
              </a:ln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7899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7"/>
          <p:cNvGrpSpPr/>
          <p:nvPr/>
        </p:nvGrpSpPr>
        <p:grpSpPr>
          <a:xfrm>
            <a:off x="191851" y="620688"/>
            <a:ext cx="8689912" cy="5544616"/>
            <a:chOff x="1475656" y="1192397"/>
            <a:chExt cx="6304088" cy="4205528"/>
          </a:xfrm>
        </p:grpSpPr>
        <p:pic>
          <p:nvPicPr>
            <p:cNvPr id="3075" name="Picture 3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0890" b="39304"/>
            <a:stretch/>
          </p:blipFill>
          <p:spPr bwMode="auto">
            <a:xfrm>
              <a:off x="1475656" y="1192397"/>
              <a:ext cx="5399314" cy="34650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" name="Picture 3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0095" b="39304"/>
            <a:stretch/>
          </p:blipFill>
          <p:spPr bwMode="auto">
            <a:xfrm>
              <a:off x="6874970" y="1192397"/>
              <a:ext cx="904774" cy="34650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" name="Picture 3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7030" r="40890"/>
            <a:stretch/>
          </p:blipFill>
          <p:spPr bwMode="auto">
            <a:xfrm>
              <a:off x="1475656" y="4657491"/>
              <a:ext cx="5399314" cy="7404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" name="Picture 3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0095" t="87030"/>
            <a:stretch/>
          </p:blipFill>
          <p:spPr bwMode="auto">
            <a:xfrm>
              <a:off x="6874970" y="4657491"/>
              <a:ext cx="904774" cy="7404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" name="Прямоугольник 1"/>
          <p:cNvSpPr/>
          <p:nvPr/>
        </p:nvSpPr>
        <p:spPr>
          <a:xfrm>
            <a:off x="2856742" y="2232206"/>
            <a:ext cx="1808163" cy="36933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i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>Тақырып</a:t>
            </a:r>
            <a:r>
              <a:rPr lang="ru-RU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>жолы</a:t>
            </a:r>
            <a:endParaRPr lang="ru-RU" i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856742" y="2608337"/>
            <a:ext cx="1388136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>Меню </a:t>
            </a:r>
            <a:r>
              <a:rPr lang="ru-RU" i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>жолы</a:t>
            </a:r>
            <a:endParaRPr lang="ru-RU" i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856743" y="2988248"/>
            <a:ext cx="4736542" cy="36933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i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>Құрал</a:t>
            </a:r>
            <a:r>
              <a:rPr lang="ru-RU" i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i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>саймандар</a:t>
            </a:r>
            <a:r>
              <a:rPr lang="en-US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>және пішімдеу</a:t>
            </a:r>
            <a:r>
              <a:rPr lang="ru-RU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>тақтасы</a:t>
            </a:r>
            <a:endParaRPr lang="ru-RU" i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856744" y="3373377"/>
            <a:ext cx="2154724" cy="36933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kk-KZ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>Сызғыш</a:t>
            </a:r>
            <a:endParaRPr lang="ru-RU" i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856744" y="4505161"/>
            <a:ext cx="1762647" cy="36933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kk-KZ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>Жұмыс аймағы</a:t>
            </a:r>
            <a:endParaRPr lang="ru-RU" i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72801" y="598916"/>
            <a:ext cx="8689912" cy="21602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172800" y="814940"/>
            <a:ext cx="1571837" cy="21602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172801" y="1030964"/>
            <a:ext cx="8689912" cy="74185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1043608" y="1778131"/>
            <a:ext cx="6984776" cy="21602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2555776" y="1772815"/>
            <a:ext cx="288032" cy="22134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2727648" y="2276872"/>
            <a:ext cx="0" cy="29732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Прямоугольник 22"/>
          <p:cNvSpPr/>
          <p:nvPr/>
        </p:nvSpPr>
        <p:spPr>
          <a:xfrm>
            <a:off x="2564160" y="2234772"/>
            <a:ext cx="288032" cy="37542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23"/>
          <p:cNvSpPr/>
          <p:nvPr/>
        </p:nvSpPr>
        <p:spPr>
          <a:xfrm>
            <a:off x="1047106" y="1977598"/>
            <a:ext cx="6981278" cy="361164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2856742" y="3749851"/>
            <a:ext cx="3080359" cy="36933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kk-KZ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>Абзац шегінісі маркері</a:t>
            </a:r>
            <a:endParaRPr lang="ru-RU" i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2856742" y="4126304"/>
            <a:ext cx="3092565" cy="36933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kk-KZ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>Меңзер немесе енгізу нүктесі</a:t>
            </a:r>
            <a:endParaRPr lang="ru-RU" i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1525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6" presetClass="exit" presetSubtype="32" fill="hold" grpId="1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6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6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5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6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6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000"/>
                            </p:stCondLst>
                            <p:childTnLst>
                              <p:par>
                                <p:cTn id="78" presetID="6" presetClass="exit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7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  <p:bldP spid="7" grpId="0"/>
      <p:bldP spid="9" grpId="0" animBg="1"/>
      <p:bldP spid="9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3" grpId="0" animBg="1"/>
      <p:bldP spid="23" grpId="1" animBg="1"/>
      <p:bldP spid="24" grpId="0" animBg="1"/>
      <p:bldP spid="24" grpId="1" animBg="1"/>
      <p:bldP spid="25" grpId="0"/>
      <p:bldP spid="2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вал 2"/>
          <p:cNvSpPr/>
          <p:nvPr/>
        </p:nvSpPr>
        <p:spPr>
          <a:xfrm>
            <a:off x="664343" y="232601"/>
            <a:ext cx="1575792" cy="1649508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sp>
        <p:nvSpPr>
          <p:cNvPr id="4" name="Равнобедренный треугольник 3"/>
          <p:cNvSpPr/>
          <p:nvPr/>
        </p:nvSpPr>
        <p:spPr>
          <a:xfrm>
            <a:off x="2485425" y="189043"/>
            <a:ext cx="2520280" cy="145416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5328176" y="277052"/>
            <a:ext cx="1800200" cy="1278142"/>
          </a:xfrm>
          <a:prstGeom prst="rect">
            <a:avLst/>
          </a:prstGeom>
          <a:solidFill>
            <a:srgbClr val="E288D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755576" y="1983715"/>
            <a:ext cx="1008112" cy="1188132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005743" y="2089917"/>
            <a:ext cx="561662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k-KZ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Бұл  фигураны  таңдағандар  өте мейірімді, басқаның қайғысын, қуанышын  бөлісуге  дайын  тұратын  жандар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Равнобедренный треугольник 7"/>
          <p:cNvSpPr/>
          <p:nvPr/>
        </p:nvSpPr>
        <p:spPr>
          <a:xfrm>
            <a:off x="465583" y="3386787"/>
            <a:ext cx="1575396" cy="1055731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585505" y="4676525"/>
            <a:ext cx="1016496" cy="638454"/>
          </a:xfrm>
          <a:prstGeom prst="rect">
            <a:avLst/>
          </a:prstGeom>
          <a:solidFill>
            <a:srgbClr val="E288D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2123728" y="3601940"/>
            <a:ext cx="77768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k-KZ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Бұл  фигураны таңдағандар өте еңбекқор, төзімді  өз  жұмысының  шебері  бастаған ісін  аяғына дейін  жеткізетін жандар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267744" y="4802162"/>
            <a:ext cx="53285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k-KZ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Бұл  фигураны  таңдағандар білуге құмар, ізденгіш, білгісі  келіп  тұратын  жандар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Полилиния 14"/>
          <p:cNvSpPr/>
          <p:nvPr/>
        </p:nvSpPr>
        <p:spPr>
          <a:xfrm>
            <a:off x="7437594" y="189043"/>
            <a:ext cx="1139687" cy="1459503"/>
          </a:xfrm>
          <a:custGeom>
            <a:avLst/>
            <a:gdLst>
              <a:gd name="connsiteX0" fmla="*/ 0 w 1139687"/>
              <a:gd name="connsiteY0" fmla="*/ 689113 h 1459503"/>
              <a:gd name="connsiteX1" fmla="*/ 39757 w 1139687"/>
              <a:gd name="connsiteY1" fmla="*/ 569843 h 1459503"/>
              <a:gd name="connsiteX2" fmla="*/ 79513 w 1139687"/>
              <a:gd name="connsiteY2" fmla="*/ 516834 h 1459503"/>
              <a:gd name="connsiteX3" fmla="*/ 145774 w 1139687"/>
              <a:gd name="connsiteY3" fmla="*/ 371061 h 1459503"/>
              <a:gd name="connsiteX4" fmla="*/ 172278 w 1139687"/>
              <a:gd name="connsiteY4" fmla="*/ 344556 h 1459503"/>
              <a:gd name="connsiteX5" fmla="*/ 212035 w 1139687"/>
              <a:gd name="connsiteY5" fmla="*/ 265043 h 1459503"/>
              <a:gd name="connsiteX6" fmla="*/ 251791 w 1139687"/>
              <a:gd name="connsiteY6" fmla="*/ 238539 h 1459503"/>
              <a:gd name="connsiteX7" fmla="*/ 318052 w 1139687"/>
              <a:gd name="connsiteY7" fmla="*/ 198782 h 1459503"/>
              <a:gd name="connsiteX8" fmla="*/ 357809 w 1139687"/>
              <a:gd name="connsiteY8" fmla="*/ 238539 h 1459503"/>
              <a:gd name="connsiteX9" fmla="*/ 371061 w 1139687"/>
              <a:gd name="connsiteY9" fmla="*/ 318052 h 1459503"/>
              <a:gd name="connsiteX10" fmla="*/ 384313 w 1139687"/>
              <a:gd name="connsiteY10" fmla="*/ 450574 h 1459503"/>
              <a:gd name="connsiteX11" fmla="*/ 371061 w 1139687"/>
              <a:gd name="connsiteY11" fmla="*/ 848139 h 1459503"/>
              <a:gd name="connsiteX12" fmla="*/ 331304 w 1139687"/>
              <a:gd name="connsiteY12" fmla="*/ 914400 h 1459503"/>
              <a:gd name="connsiteX13" fmla="*/ 291548 w 1139687"/>
              <a:gd name="connsiteY13" fmla="*/ 1033669 h 1459503"/>
              <a:gd name="connsiteX14" fmla="*/ 265043 w 1139687"/>
              <a:gd name="connsiteY14" fmla="*/ 1139687 h 1459503"/>
              <a:gd name="connsiteX15" fmla="*/ 384313 w 1139687"/>
              <a:gd name="connsiteY15" fmla="*/ 1444487 h 1459503"/>
              <a:gd name="connsiteX16" fmla="*/ 437322 w 1139687"/>
              <a:gd name="connsiteY16" fmla="*/ 1417982 h 1459503"/>
              <a:gd name="connsiteX17" fmla="*/ 463826 w 1139687"/>
              <a:gd name="connsiteY17" fmla="*/ 1364974 h 1459503"/>
              <a:gd name="connsiteX18" fmla="*/ 477078 w 1139687"/>
              <a:gd name="connsiteY18" fmla="*/ 1311965 h 1459503"/>
              <a:gd name="connsiteX19" fmla="*/ 490330 w 1139687"/>
              <a:gd name="connsiteY19" fmla="*/ 993913 h 1459503"/>
              <a:gd name="connsiteX20" fmla="*/ 503583 w 1139687"/>
              <a:gd name="connsiteY20" fmla="*/ 940904 h 1459503"/>
              <a:gd name="connsiteX21" fmla="*/ 530087 w 1139687"/>
              <a:gd name="connsiteY21" fmla="*/ 808382 h 1459503"/>
              <a:gd name="connsiteX22" fmla="*/ 556591 w 1139687"/>
              <a:gd name="connsiteY22" fmla="*/ 728869 h 1459503"/>
              <a:gd name="connsiteX23" fmla="*/ 583096 w 1139687"/>
              <a:gd name="connsiteY23" fmla="*/ 689113 h 1459503"/>
              <a:gd name="connsiteX24" fmla="*/ 609600 w 1139687"/>
              <a:gd name="connsiteY24" fmla="*/ 596348 h 1459503"/>
              <a:gd name="connsiteX25" fmla="*/ 675861 w 1139687"/>
              <a:gd name="connsiteY25" fmla="*/ 119269 h 1459503"/>
              <a:gd name="connsiteX26" fmla="*/ 728870 w 1139687"/>
              <a:gd name="connsiteY26" fmla="*/ 13252 h 1459503"/>
              <a:gd name="connsiteX27" fmla="*/ 768626 w 1139687"/>
              <a:gd name="connsiteY27" fmla="*/ 0 h 1459503"/>
              <a:gd name="connsiteX28" fmla="*/ 821635 w 1139687"/>
              <a:gd name="connsiteY28" fmla="*/ 26504 h 1459503"/>
              <a:gd name="connsiteX29" fmla="*/ 848139 w 1139687"/>
              <a:gd name="connsiteY29" fmla="*/ 92765 h 1459503"/>
              <a:gd name="connsiteX30" fmla="*/ 874643 w 1139687"/>
              <a:gd name="connsiteY30" fmla="*/ 132521 h 1459503"/>
              <a:gd name="connsiteX31" fmla="*/ 901148 w 1139687"/>
              <a:gd name="connsiteY31" fmla="*/ 212034 h 1459503"/>
              <a:gd name="connsiteX32" fmla="*/ 927652 w 1139687"/>
              <a:gd name="connsiteY32" fmla="*/ 304800 h 1459503"/>
              <a:gd name="connsiteX33" fmla="*/ 914400 w 1139687"/>
              <a:gd name="connsiteY33" fmla="*/ 689113 h 1459503"/>
              <a:gd name="connsiteX34" fmla="*/ 901148 w 1139687"/>
              <a:gd name="connsiteY34" fmla="*/ 728869 h 1459503"/>
              <a:gd name="connsiteX35" fmla="*/ 887896 w 1139687"/>
              <a:gd name="connsiteY35" fmla="*/ 795130 h 1459503"/>
              <a:gd name="connsiteX36" fmla="*/ 861391 w 1139687"/>
              <a:gd name="connsiteY36" fmla="*/ 993913 h 1459503"/>
              <a:gd name="connsiteX37" fmla="*/ 861391 w 1139687"/>
              <a:gd name="connsiteY37" fmla="*/ 1431234 h 1459503"/>
              <a:gd name="connsiteX38" fmla="*/ 954157 w 1139687"/>
              <a:gd name="connsiteY38" fmla="*/ 1404730 h 1459503"/>
              <a:gd name="connsiteX39" fmla="*/ 1020417 w 1139687"/>
              <a:gd name="connsiteY39" fmla="*/ 1338469 h 1459503"/>
              <a:gd name="connsiteX40" fmla="*/ 1046922 w 1139687"/>
              <a:gd name="connsiteY40" fmla="*/ 1285461 h 1459503"/>
              <a:gd name="connsiteX41" fmla="*/ 1060174 w 1139687"/>
              <a:gd name="connsiteY41" fmla="*/ 1245704 h 1459503"/>
              <a:gd name="connsiteX42" fmla="*/ 1086678 w 1139687"/>
              <a:gd name="connsiteY42" fmla="*/ 1205948 h 1459503"/>
              <a:gd name="connsiteX43" fmla="*/ 1113183 w 1139687"/>
              <a:gd name="connsiteY43" fmla="*/ 1113182 h 1459503"/>
              <a:gd name="connsiteX44" fmla="*/ 1139687 w 1139687"/>
              <a:gd name="connsiteY44" fmla="*/ 1060174 h 1459503"/>
              <a:gd name="connsiteX45" fmla="*/ 1126435 w 1139687"/>
              <a:gd name="connsiteY45" fmla="*/ 636104 h 1459503"/>
              <a:gd name="connsiteX46" fmla="*/ 1113183 w 1139687"/>
              <a:gd name="connsiteY46" fmla="*/ 569843 h 1459503"/>
              <a:gd name="connsiteX47" fmla="*/ 1086678 w 1139687"/>
              <a:gd name="connsiteY47" fmla="*/ 384313 h 1459503"/>
              <a:gd name="connsiteX48" fmla="*/ 1086678 w 1139687"/>
              <a:gd name="connsiteY48" fmla="*/ 198782 h 14595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9687" h="1459503">
                <a:moveTo>
                  <a:pt x="0" y="689113"/>
                </a:moveTo>
                <a:cubicBezTo>
                  <a:pt x="13252" y="649356"/>
                  <a:pt x="14613" y="603369"/>
                  <a:pt x="39757" y="569843"/>
                </a:cubicBezTo>
                <a:cubicBezTo>
                  <a:pt x="53009" y="552173"/>
                  <a:pt x="68787" y="536141"/>
                  <a:pt x="79513" y="516834"/>
                </a:cubicBezTo>
                <a:cubicBezTo>
                  <a:pt x="167395" y="358645"/>
                  <a:pt x="32629" y="552094"/>
                  <a:pt x="145774" y="371061"/>
                </a:cubicBezTo>
                <a:cubicBezTo>
                  <a:pt x="152396" y="360466"/>
                  <a:pt x="163443" y="353391"/>
                  <a:pt x="172278" y="344556"/>
                </a:cubicBezTo>
                <a:cubicBezTo>
                  <a:pt x="183057" y="312220"/>
                  <a:pt x="186344" y="290734"/>
                  <a:pt x="212035" y="265043"/>
                </a:cubicBezTo>
                <a:cubicBezTo>
                  <a:pt x="223297" y="253781"/>
                  <a:pt x="239354" y="248488"/>
                  <a:pt x="251791" y="238539"/>
                </a:cubicBezTo>
                <a:cubicBezTo>
                  <a:pt x="303766" y="196959"/>
                  <a:pt x="249011" y="221796"/>
                  <a:pt x="318052" y="198782"/>
                </a:cubicBezTo>
                <a:cubicBezTo>
                  <a:pt x="331304" y="212034"/>
                  <a:pt x="350197" y="221413"/>
                  <a:pt x="357809" y="238539"/>
                </a:cubicBezTo>
                <a:cubicBezTo>
                  <a:pt x="368722" y="263093"/>
                  <a:pt x="367728" y="291390"/>
                  <a:pt x="371061" y="318052"/>
                </a:cubicBezTo>
                <a:cubicBezTo>
                  <a:pt x="376567" y="362104"/>
                  <a:pt x="379896" y="406400"/>
                  <a:pt x="384313" y="450574"/>
                </a:cubicBezTo>
                <a:cubicBezTo>
                  <a:pt x="379896" y="583096"/>
                  <a:pt x="386117" y="716401"/>
                  <a:pt x="371061" y="848139"/>
                </a:cubicBezTo>
                <a:cubicBezTo>
                  <a:pt x="368136" y="873730"/>
                  <a:pt x="342823" y="891362"/>
                  <a:pt x="331304" y="914400"/>
                </a:cubicBezTo>
                <a:cubicBezTo>
                  <a:pt x="300845" y="975318"/>
                  <a:pt x="308419" y="974621"/>
                  <a:pt x="291548" y="1033669"/>
                </a:cubicBezTo>
                <a:cubicBezTo>
                  <a:pt x="264381" y="1128756"/>
                  <a:pt x="291988" y="1004968"/>
                  <a:pt x="265043" y="1139687"/>
                </a:cubicBezTo>
                <a:cubicBezTo>
                  <a:pt x="276533" y="1415434"/>
                  <a:pt x="174095" y="1497042"/>
                  <a:pt x="384313" y="1444487"/>
                </a:cubicBezTo>
                <a:cubicBezTo>
                  <a:pt x="403479" y="1439696"/>
                  <a:pt x="419652" y="1426817"/>
                  <a:pt x="437322" y="1417982"/>
                </a:cubicBezTo>
                <a:cubicBezTo>
                  <a:pt x="446157" y="1400313"/>
                  <a:pt x="456890" y="1383471"/>
                  <a:pt x="463826" y="1364974"/>
                </a:cubicBezTo>
                <a:cubicBezTo>
                  <a:pt x="470221" y="1347920"/>
                  <a:pt x="475780" y="1330132"/>
                  <a:pt x="477078" y="1311965"/>
                </a:cubicBezTo>
                <a:cubicBezTo>
                  <a:pt x="484638" y="1206125"/>
                  <a:pt x="482770" y="1099753"/>
                  <a:pt x="490330" y="993913"/>
                </a:cubicBezTo>
                <a:cubicBezTo>
                  <a:pt x="491628" y="975746"/>
                  <a:pt x="500011" y="958764"/>
                  <a:pt x="503583" y="940904"/>
                </a:cubicBezTo>
                <a:cubicBezTo>
                  <a:pt x="517912" y="869259"/>
                  <a:pt x="511618" y="869948"/>
                  <a:pt x="530087" y="808382"/>
                </a:cubicBezTo>
                <a:cubicBezTo>
                  <a:pt x="538115" y="781622"/>
                  <a:pt x="541093" y="752115"/>
                  <a:pt x="556591" y="728869"/>
                </a:cubicBezTo>
                <a:lnTo>
                  <a:pt x="583096" y="689113"/>
                </a:lnTo>
                <a:cubicBezTo>
                  <a:pt x="591931" y="658191"/>
                  <a:pt x="605843" y="628287"/>
                  <a:pt x="609600" y="596348"/>
                </a:cubicBezTo>
                <a:cubicBezTo>
                  <a:pt x="645419" y="291879"/>
                  <a:pt x="596105" y="318663"/>
                  <a:pt x="675861" y="119269"/>
                </a:cubicBezTo>
                <a:cubicBezTo>
                  <a:pt x="683866" y="99255"/>
                  <a:pt x="705515" y="31936"/>
                  <a:pt x="728870" y="13252"/>
                </a:cubicBezTo>
                <a:cubicBezTo>
                  <a:pt x="739778" y="4526"/>
                  <a:pt x="755374" y="4417"/>
                  <a:pt x="768626" y="0"/>
                </a:cubicBezTo>
                <a:cubicBezTo>
                  <a:pt x="786296" y="8835"/>
                  <a:pt x="808778" y="11505"/>
                  <a:pt x="821635" y="26504"/>
                </a:cubicBezTo>
                <a:cubicBezTo>
                  <a:pt x="837116" y="44565"/>
                  <a:pt x="837501" y="71488"/>
                  <a:pt x="848139" y="92765"/>
                </a:cubicBezTo>
                <a:cubicBezTo>
                  <a:pt x="855262" y="107010"/>
                  <a:pt x="868174" y="117967"/>
                  <a:pt x="874643" y="132521"/>
                </a:cubicBezTo>
                <a:cubicBezTo>
                  <a:pt x="885990" y="158051"/>
                  <a:pt x="892313" y="185530"/>
                  <a:pt x="901148" y="212034"/>
                </a:cubicBezTo>
                <a:cubicBezTo>
                  <a:pt x="920158" y="269062"/>
                  <a:pt x="911015" y="238249"/>
                  <a:pt x="927652" y="304800"/>
                </a:cubicBezTo>
                <a:cubicBezTo>
                  <a:pt x="923235" y="432904"/>
                  <a:pt x="922396" y="561182"/>
                  <a:pt x="914400" y="689113"/>
                </a:cubicBezTo>
                <a:cubicBezTo>
                  <a:pt x="913529" y="703055"/>
                  <a:pt x="904536" y="715317"/>
                  <a:pt x="901148" y="728869"/>
                </a:cubicBezTo>
                <a:cubicBezTo>
                  <a:pt x="895685" y="750721"/>
                  <a:pt x="891081" y="772832"/>
                  <a:pt x="887896" y="795130"/>
                </a:cubicBezTo>
                <a:cubicBezTo>
                  <a:pt x="839233" y="1135761"/>
                  <a:pt x="903011" y="744188"/>
                  <a:pt x="861391" y="993913"/>
                </a:cubicBezTo>
                <a:cubicBezTo>
                  <a:pt x="854897" y="1084824"/>
                  <a:pt x="827602" y="1359432"/>
                  <a:pt x="861391" y="1431234"/>
                </a:cubicBezTo>
                <a:cubicBezTo>
                  <a:pt x="875084" y="1460332"/>
                  <a:pt x="923235" y="1413565"/>
                  <a:pt x="954157" y="1404730"/>
                </a:cubicBezTo>
                <a:cubicBezTo>
                  <a:pt x="976244" y="1382643"/>
                  <a:pt x="1006448" y="1366407"/>
                  <a:pt x="1020417" y="1338469"/>
                </a:cubicBezTo>
                <a:cubicBezTo>
                  <a:pt x="1029252" y="1320800"/>
                  <a:pt x="1039140" y="1303619"/>
                  <a:pt x="1046922" y="1285461"/>
                </a:cubicBezTo>
                <a:cubicBezTo>
                  <a:pt x="1052425" y="1272621"/>
                  <a:pt x="1053927" y="1258198"/>
                  <a:pt x="1060174" y="1245704"/>
                </a:cubicBezTo>
                <a:cubicBezTo>
                  <a:pt x="1067297" y="1231458"/>
                  <a:pt x="1077843" y="1219200"/>
                  <a:pt x="1086678" y="1205948"/>
                </a:cubicBezTo>
                <a:cubicBezTo>
                  <a:pt x="1093405" y="1179041"/>
                  <a:pt x="1101773" y="1139804"/>
                  <a:pt x="1113183" y="1113182"/>
                </a:cubicBezTo>
                <a:cubicBezTo>
                  <a:pt x="1120965" y="1095024"/>
                  <a:pt x="1130852" y="1077843"/>
                  <a:pt x="1139687" y="1060174"/>
                </a:cubicBezTo>
                <a:cubicBezTo>
                  <a:pt x="1135270" y="918817"/>
                  <a:pt x="1134068" y="777324"/>
                  <a:pt x="1126435" y="636104"/>
                </a:cubicBezTo>
                <a:cubicBezTo>
                  <a:pt x="1125219" y="613612"/>
                  <a:pt x="1117212" y="592004"/>
                  <a:pt x="1113183" y="569843"/>
                </a:cubicBezTo>
                <a:cubicBezTo>
                  <a:pt x="1105270" y="526324"/>
                  <a:pt x="1088424" y="422724"/>
                  <a:pt x="1086678" y="384313"/>
                </a:cubicBezTo>
                <a:cubicBezTo>
                  <a:pt x="1083870" y="322533"/>
                  <a:pt x="1086678" y="260626"/>
                  <a:pt x="1086678" y="198782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олилиния 15"/>
          <p:cNvSpPr/>
          <p:nvPr/>
        </p:nvSpPr>
        <p:spPr>
          <a:xfrm>
            <a:off x="558867" y="5548986"/>
            <a:ext cx="893372" cy="767799"/>
          </a:xfrm>
          <a:custGeom>
            <a:avLst/>
            <a:gdLst>
              <a:gd name="connsiteX0" fmla="*/ 0 w 1139687"/>
              <a:gd name="connsiteY0" fmla="*/ 689113 h 1459503"/>
              <a:gd name="connsiteX1" fmla="*/ 39757 w 1139687"/>
              <a:gd name="connsiteY1" fmla="*/ 569843 h 1459503"/>
              <a:gd name="connsiteX2" fmla="*/ 79513 w 1139687"/>
              <a:gd name="connsiteY2" fmla="*/ 516834 h 1459503"/>
              <a:gd name="connsiteX3" fmla="*/ 145774 w 1139687"/>
              <a:gd name="connsiteY3" fmla="*/ 371061 h 1459503"/>
              <a:gd name="connsiteX4" fmla="*/ 172278 w 1139687"/>
              <a:gd name="connsiteY4" fmla="*/ 344556 h 1459503"/>
              <a:gd name="connsiteX5" fmla="*/ 212035 w 1139687"/>
              <a:gd name="connsiteY5" fmla="*/ 265043 h 1459503"/>
              <a:gd name="connsiteX6" fmla="*/ 251791 w 1139687"/>
              <a:gd name="connsiteY6" fmla="*/ 238539 h 1459503"/>
              <a:gd name="connsiteX7" fmla="*/ 318052 w 1139687"/>
              <a:gd name="connsiteY7" fmla="*/ 198782 h 1459503"/>
              <a:gd name="connsiteX8" fmla="*/ 357809 w 1139687"/>
              <a:gd name="connsiteY8" fmla="*/ 238539 h 1459503"/>
              <a:gd name="connsiteX9" fmla="*/ 371061 w 1139687"/>
              <a:gd name="connsiteY9" fmla="*/ 318052 h 1459503"/>
              <a:gd name="connsiteX10" fmla="*/ 384313 w 1139687"/>
              <a:gd name="connsiteY10" fmla="*/ 450574 h 1459503"/>
              <a:gd name="connsiteX11" fmla="*/ 371061 w 1139687"/>
              <a:gd name="connsiteY11" fmla="*/ 848139 h 1459503"/>
              <a:gd name="connsiteX12" fmla="*/ 331304 w 1139687"/>
              <a:gd name="connsiteY12" fmla="*/ 914400 h 1459503"/>
              <a:gd name="connsiteX13" fmla="*/ 291548 w 1139687"/>
              <a:gd name="connsiteY13" fmla="*/ 1033669 h 1459503"/>
              <a:gd name="connsiteX14" fmla="*/ 265043 w 1139687"/>
              <a:gd name="connsiteY14" fmla="*/ 1139687 h 1459503"/>
              <a:gd name="connsiteX15" fmla="*/ 384313 w 1139687"/>
              <a:gd name="connsiteY15" fmla="*/ 1444487 h 1459503"/>
              <a:gd name="connsiteX16" fmla="*/ 437322 w 1139687"/>
              <a:gd name="connsiteY16" fmla="*/ 1417982 h 1459503"/>
              <a:gd name="connsiteX17" fmla="*/ 463826 w 1139687"/>
              <a:gd name="connsiteY17" fmla="*/ 1364974 h 1459503"/>
              <a:gd name="connsiteX18" fmla="*/ 477078 w 1139687"/>
              <a:gd name="connsiteY18" fmla="*/ 1311965 h 1459503"/>
              <a:gd name="connsiteX19" fmla="*/ 490330 w 1139687"/>
              <a:gd name="connsiteY19" fmla="*/ 993913 h 1459503"/>
              <a:gd name="connsiteX20" fmla="*/ 503583 w 1139687"/>
              <a:gd name="connsiteY20" fmla="*/ 940904 h 1459503"/>
              <a:gd name="connsiteX21" fmla="*/ 530087 w 1139687"/>
              <a:gd name="connsiteY21" fmla="*/ 808382 h 1459503"/>
              <a:gd name="connsiteX22" fmla="*/ 556591 w 1139687"/>
              <a:gd name="connsiteY22" fmla="*/ 728869 h 1459503"/>
              <a:gd name="connsiteX23" fmla="*/ 583096 w 1139687"/>
              <a:gd name="connsiteY23" fmla="*/ 689113 h 1459503"/>
              <a:gd name="connsiteX24" fmla="*/ 609600 w 1139687"/>
              <a:gd name="connsiteY24" fmla="*/ 596348 h 1459503"/>
              <a:gd name="connsiteX25" fmla="*/ 675861 w 1139687"/>
              <a:gd name="connsiteY25" fmla="*/ 119269 h 1459503"/>
              <a:gd name="connsiteX26" fmla="*/ 728870 w 1139687"/>
              <a:gd name="connsiteY26" fmla="*/ 13252 h 1459503"/>
              <a:gd name="connsiteX27" fmla="*/ 768626 w 1139687"/>
              <a:gd name="connsiteY27" fmla="*/ 0 h 1459503"/>
              <a:gd name="connsiteX28" fmla="*/ 821635 w 1139687"/>
              <a:gd name="connsiteY28" fmla="*/ 26504 h 1459503"/>
              <a:gd name="connsiteX29" fmla="*/ 848139 w 1139687"/>
              <a:gd name="connsiteY29" fmla="*/ 92765 h 1459503"/>
              <a:gd name="connsiteX30" fmla="*/ 874643 w 1139687"/>
              <a:gd name="connsiteY30" fmla="*/ 132521 h 1459503"/>
              <a:gd name="connsiteX31" fmla="*/ 901148 w 1139687"/>
              <a:gd name="connsiteY31" fmla="*/ 212034 h 1459503"/>
              <a:gd name="connsiteX32" fmla="*/ 927652 w 1139687"/>
              <a:gd name="connsiteY32" fmla="*/ 304800 h 1459503"/>
              <a:gd name="connsiteX33" fmla="*/ 914400 w 1139687"/>
              <a:gd name="connsiteY33" fmla="*/ 689113 h 1459503"/>
              <a:gd name="connsiteX34" fmla="*/ 901148 w 1139687"/>
              <a:gd name="connsiteY34" fmla="*/ 728869 h 1459503"/>
              <a:gd name="connsiteX35" fmla="*/ 887896 w 1139687"/>
              <a:gd name="connsiteY35" fmla="*/ 795130 h 1459503"/>
              <a:gd name="connsiteX36" fmla="*/ 861391 w 1139687"/>
              <a:gd name="connsiteY36" fmla="*/ 993913 h 1459503"/>
              <a:gd name="connsiteX37" fmla="*/ 861391 w 1139687"/>
              <a:gd name="connsiteY37" fmla="*/ 1431234 h 1459503"/>
              <a:gd name="connsiteX38" fmla="*/ 954157 w 1139687"/>
              <a:gd name="connsiteY38" fmla="*/ 1404730 h 1459503"/>
              <a:gd name="connsiteX39" fmla="*/ 1020417 w 1139687"/>
              <a:gd name="connsiteY39" fmla="*/ 1338469 h 1459503"/>
              <a:gd name="connsiteX40" fmla="*/ 1046922 w 1139687"/>
              <a:gd name="connsiteY40" fmla="*/ 1285461 h 1459503"/>
              <a:gd name="connsiteX41" fmla="*/ 1060174 w 1139687"/>
              <a:gd name="connsiteY41" fmla="*/ 1245704 h 1459503"/>
              <a:gd name="connsiteX42" fmla="*/ 1086678 w 1139687"/>
              <a:gd name="connsiteY42" fmla="*/ 1205948 h 1459503"/>
              <a:gd name="connsiteX43" fmla="*/ 1113183 w 1139687"/>
              <a:gd name="connsiteY43" fmla="*/ 1113182 h 1459503"/>
              <a:gd name="connsiteX44" fmla="*/ 1139687 w 1139687"/>
              <a:gd name="connsiteY44" fmla="*/ 1060174 h 1459503"/>
              <a:gd name="connsiteX45" fmla="*/ 1126435 w 1139687"/>
              <a:gd name="connsiteY45" fmla="*/ 636104 h 1459503"/>
              <a:gd name="connsiteX46" fmla="*/ 1113183 w 1139687"/>
              <a:gd name="connsiteY46" fmla="*/ 569843 h 1459503"/>
              <a:gd name="connsiteX47" fmla="*/ 1086678 w 1139687"/>
              <a:gd name="connsiteY47" fmla="*/ 384313 h 1459503"/>
              <a:gd name="connsiteX48" fmla="*/ 1086678 w 1139687"/>
              <a:gd name="connsiteY48" fmla="*/ 198782 h 14595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9687" h="1459503">
                <a:moveTo>
                  <a:pt x="0" y="689113"/>
                </a:moveTo>
                <a:cubicBezTo>
                  <a:pt x="13252" y="649356"/>
                  <a:pt x="14613" y="603369"/>
                  <a:pt x="39757" y="569843"/>
                </a:cubicBezTo>
                <a:cubicBezTo>
                  <a:pt x="53009" y="552173"/>
                  <a:pt x="68787" y="536141"/>
                  <a:pt x="79513" y="516834"/>
                </a:cubicBezTo>
                <a:cubicBezTo>
                  <a:pt x="167395" y="358645"/>
                  <a:pt x="32629" y="552094"/>
                  <a:pt x="145774" y="371061"/>
                </a:cubicBezTo>
                <a:cubicBezTo>
                  <a:pt x="152396" y="360466"/>
                  <a:pt x="163443" y="353391"/>
                  <a:pt x="172278" y="344556"/>
                </a:cubicBezTo>
                <a:cubicBezTo>
                  <a:pt x="183057" y="312220"/>
                  <a:pt x="186344" y="290734"/>
                  <a:pt x="212035" y="265043"/>
                </a:cubicBezTo>
                <a:cubicBezTo>
                  <a:pt x="223297" y="253781"/>
                  <a:pt x="239354" y="248488"/>
                  <a:pt x="251791" y="238539"/>
                </a:cubicBezTo>
                <a:cubicBezTo>
                  <a:pt x="303766" y="196959"/>
                  <a:pt x="249011" y="221796"/>
                  <a:pt x="318052" y="198782"/>
                </a:cubicBezTo>
                <a:cubicBezTo>
                  <a:pt x="331304" y="212034"/>
                  <a:pt x="350197" y="221413"/>
                  <a:pt x="357809" y="238539"/>
                </a:cubicBezTo>
                <a:cubicBezTo>
                  <a:pt x="368722" y="263093"/>
                  <a:pt x="367728" y="291390"/>
                  <a:pt x="371061" y="318052"/>
                </a:cubicBezTo>
                <a:cubicBezTo>
                  <a:pt x="376567" y="362104"/>
                  <a:pt x="379896" y="406400"/>
                  <a:pt x="384313" y="450574"/>
                </a:cubicBezTo>
                <a:cubicBezTo>
                  <a:pt x="379896" y="583096"/>
                  <a:pt x="386117" y="716401"/>
                  <a:pt x="371061" y="848139"/>
                </a:cubicBezTo>
                <a:cubicBezTo>
                  <a:pt x="368136" y="873730"/>
                  <a:pt x="342823" y="891362"/>
                  <a:pt x="331304" y="914400"/>
                </a:cubicBezTo>
                <a:cubicBezTo>
                  <a:pt x="300845" y="975318"/>
                  <a:pt x="308419" y="974621"/>
                  <a:pt x="291548" y="1033669"/>
                </a:cubicBezTo>
                <a:cubicBezTo>
                  <a:pt x="264381" y="1128756"/>
                  <a:pt x="291988" y="1004968"/>
                  <a:pt x="265043" y="1139687"/>
                </a:cubicBezTo>
                <a:cubicBezTo>
                  <a:pt x="276533" y="1415434"/>
                  <a:pt x="174095" y="1497042"/>
                  <a:pt x="384313" y="1444487"/>
                </a:cubicBezTo>
                <a:cubicBezTo>
                  <a:pt x="403479" y="1439696"/>
                  <a:pt x="419652" y="1426817"/>
                  <a:pt x="437322" y="1417982"/>
                </a:cubicBezTo>
                <a:cubicBezTo>
                  <a:pt x="446157" y="1400313"/>
                  <a:pt x="456890" y="1383471"/>
                  <a:pt x="463826" y="1364974"/>
                </a:cubicBezTo>
                <a:cubicBezTo>
                  <a:pt x="470221" y="1347920"/>
                  <a:pt x="475780" y="1330132"/>
                  <a:pt x="477078" y="1311965"/>
                </a:cubicBezTo>
                <a:cubicBezTo>
                  <a:pt x="484638" y="1206125"/>
                  <a:pt x="482770" y="1099753"/>
                  <a:pt x="490330" y="993913"/>
                </a:cubicBezTo>
                <a:cubicBezTo>
                  <a:pt x="491628" y="975746"/>
                  <a:pt x="500011" y="958764"/>
                  <a:pt x="503583" y="940904"/>
                </a:cubicBezTo>
                <a:cubicBezTo>
                  <a:pt x="517912" y="869259"/>
                  <a:pt x="511618" y="869948"/>
                  <a:pt x="530087" y="808382"/>
                </a:cubicBezTo>
                <a:cubicBezTo>
                  <a:pt x="538115" y="781622"/>
                  <a:pt x="541093" y="752115"/>
                  <a:pt x="556591" y="728869"/>
                </a:cubicBezTo>
                <a:lnTo>
                  <a:pt x="583096" y="689113"/>
                </a:lnTo>
                <a:cubicBezTo>
                  <a:pt x="591931" y="658191"/>
                  <a:pt x="605843" y="628287"/>
                  <a:pt x="609600" y="596348"/>
                </a:cubicBezTo>
                <a:cubicBezTo>
                  <a:pt x="645419" y="291879"/>
                  <a:pt x="596105" y="318663"/>
                  <a:pt x="675861" y="119269"/>
                </a:cubicBezTo>
                <a:cubicBezTo>
                  <a:pt x="683866" y="99255"/>
                  <a:pt x="705515" y="31936"/>
                  <a:pt x="728870" y="13252"/>
                </a:cubicBezTo>
                <a:cubicBezTo>
                  <a:pt x="739778" y="4526"/>
                  <a:pt x="755374" y="4417"/>
                  <a:pt x="768626" y="0"/>
                </a:cubicBezTo>
                <a:cubicBezTo>
                  <a:pt x="786296" y="8835"/>
                  <a:pt x="808778" y="11505"/>
                  <a:pt x="821635" y="26504"/>
                </a:cubicBezTo>
                <a:cubicBezTo>
                  <a:pt x="837116" y="44565"/>
                  <a:pt x="837501" y="71488"/>
                  <a:pt x="848139" y="92765"/>
                </a:cubicBezTo>
                <a:cubicBezTo>
                  <a:pt x="855262" y="107010"/>
                  <a:pt x="868174" y="117967"/>
                  <a:pt x="874643" y="132521"/>
                </a:cubicBezTo>
                <a:cubicBezTo>
                  <a:pt x="885990" y="158051"/>
                  <a:pt x="892313" y="185530"/>
                  <a:pt x="901148" y="212034"/>
                </a:cubicBezTo>
                <a:cubicBezTo>
                  <a:pt x="920158" y="269062"/>
                  <a:pt x="911015" y="238249"/>
                  <a:pt x="927652" y="304800"/>
                </a:cubicBezTo>
                <a:cubicBezTo>
                  <a:pt x="923235" y="432904"/>
                  <a:pt x="922396" y="561182"/>
                  <a:pt x="914400" y="689113"/>
                </a:cubicBezTo>
                <a:cubicBezTo>
                  <a:pt x="913529" y="703055"/>
                  <a:pt x="904536" y="715317"/>
                  <a:pt x="901148" y="728869"/>
                </a:cubicBezTo>
                <a:cubicBezTo>
                  <a:pt x="895685" y="750721"/>
                  <a:pt x="891081" y="772832"/>
                  <a:pt x="887896" y="795130"/>
                </a:cubicBezTo>
                <a:cubicBezTo>
                  <a:pt x="839233" y="1135761"/>
                  <a:pt x="903011" y="744188"/>
                  <a:pt x="861391" y="993913"/>
                </a:cubicBezTo>
                <a:cubicBezTo>
                  <a:pt x="854897" y="1084824"/>
                  <a:pt x="827602" y="1359432"/>
                  <a:pt x="861391" y="1431234"/>
                </a:cubicBezTo>
                <a:cubicBezTo>
                  <a:pt x="875084" y="1460332"/>
                  <a:pt x="923235" y="1413565"/>
                  <a:pt x="954157" y="1404730"/>
                </a:cubicBezTo>
                <a:cubicBezTo>
                  <a:pt x="976244" y="1382643"/>
                  <a:pt x="1006448" y="1366407"/>
                  <a:pt x="1020417" y="1338469"/>
                </a:cubicBezTo>
                <a:cubicBezTo>
                  <a:pt x="1029252" y="1320800"/>
                  <a:pt x="1039140" y="1303619"/>
                  <a:pt x="1046922" y="1285461"/>
                </a:cubicBezTo>
                <a:cubicBezTo>
                  <a:pt x="1052425" y="1272621"/>
                  <a:pt x="1053927" y="1258198"/>
                  <a:pt x="1060174" y="1245704"/>
                </a:cubicBezTo>
                <a:cubicBezTo>
                  <a:pt x="1067297" y="1231458"/>
                  <a:pt x="1077843" y="1219200"/>
                  <a:pt x="1086678" y="1205948"/>
                </a:cubicBezTo>
                <a:cubicBezTo>
                  <a:pt x="1093405" y="1179041"/>
                  <a:pt x="1101773" y="1139804"/>
                  <a:pt x="1113183" y="1113182"/>
                </a:cubicBezTo>
                <a:cubicBezTo>
                  <a:pt x="1120965" y="1095024"/>
                  <a:pt x="1130852" y="1077843"/>
                  <a:pt x="1139687" y="1060174"/>
                </a:cubicBezTo>
                <a:cubicBezTo>
                  <a:pt x="1135270" y="918817"/>
                  <a:pt x="1134068" y="777324"/>
                  <a:pt x="1126435" y="636104"/>
                </a:cubicBezTo>
                <a:cubicBezTo>
                  <a:pt x="1125219" y="613612"/>
                  <a:pt x="1117212" y="592004"/>
                  <a:pt x="1113183" y="569843"/>
                </a:cubicBezTo>
                <a:cubicBezTo>
                  <a:pt x="1105270" y="526324"/>
                  <a:pt x="1088424" y="422724"/>
                  <a:pt x="1086678" y="384313"/>
                </a:cubicBezTo>
                <a:cubicBezTo>
                  <a:pt x="1083870" y="322533"/>
                  <a:pt x="1086678" y="260626"/>
                  <a:pt x="1086678" y="198782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1763688" y="5670454"/>
            <a:ext cx="77768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k-KZ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Бұл  фигураны таңдағандар шығармашыл, үнемі  ізденіс  үстінде жүретін   жандар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1464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0899" y="112173"/>
            <a:ext cx="9144001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2800" i="1" dirty="0" smtClean="0">
                <a:ln w="11430">
                  <a:solidFill>
                    <a:srgbClr val="0070C0"/>
                  </a:solidFill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WordPad</a:t>
            </a:r>
            <a:r>
              <a:rPr lang="ru-RU" sz="2800" i="1" dirty="0" smtClean="0">
                <a:ln w="11430">
                  <a:solidFill>
                    <a:srgbClr val="0070C0"/>
                  </a:solidFill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2800" i="1" dirty="0" smtClean="0">
                <a:ln w="11430">
                  <a:solidFill>
                    <a:srgbClr val="0070C0"/>
                  </a:solidFill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</a:t>
            </a:r>
            <a:r>
              <a:rPr lang="en-US" sz="2800" i="1" dirty="0" smtClean="0">
                <a:ln w="11430">
                  <a:solidFill>
                    <a:srgbClr val="0070C0"/>
                  </a:solidFill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kk-KZ" sz="2800" i="1" dirty="0" smtClean="0">
                <a:ln w="11430">
                  <a:solidFill>
                    <a:srgbClr val="0070C0"/>
                  </a:solidFill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Сохранить как  </a:t>
            </a:r>
            <a:r>
              <a:rPr lang="kk-KZ" sz="2800" i="1" dirty="0" smtClean="0">
                <a:ln w="11430">
                  <a:solidFill>
                    <a:srgbClr val="0070C0"/>
                  </a:solidFill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Сохранить</a:t>
            </a:r>
            <a:endParaRPr lang="ru-RU" sz="2800" i="1" dirty="0">
              <a:ln w="11430">
                <a:solidFill>
                  <a:srgbClr val="0070C0"/>
                </a:solidFill>
              </a:ln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081" b="15014"/>
          <a:stretch/>
        </p:blipFill>
        <p:spPr bwMode="auto">
          <a:xfrm>
            <a:off x="151179" y="647908"/>
            <a:ext cx="8825553" cy="59400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1628800"/>
            <a:ext cx="6575397" cy="4584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97052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0899" y="112173"/>
            <a:ext cx="9144001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2800" i="1" dirty="0" smtClean="0">
                <a:ln w="11430">
                  <a:solidFill>
                    <a:srgbClr val="0070C0"/>
                  </a:solidFill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WordPad</a:t>
            </a:r>
            <a:r>
              <a:rPr lang="ru-RU" sz="2800" i="1" dirty="0" smtClean="0">
                <a:ln w="11430">
                  <a:solidFill>
                    <a:srgbClr val="0070C0"/>
                  </a:solidFill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2800" i="1" dirty="0" smtClean="0">
                <a:ln w="11430">
                  <a:solidFill>
                    <a:srgbClr val="0070C0"/>
                  </a:solidFill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</a:t>
            </a:r>
            <a:r>
              <a:rPr lang="en-US" sz="2800" i="1" dirty="0" smtClean="0">
                <a:ln w="11430">
                  <a:solidFill>
                    <a:srgbClr val="0070C0"/>
                  </a:solidFill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kk-KZ" sz="2800" i="1" dirty="0" smtClean="0">
                <a:ln w="11430">
                  <a:solidFill>
                    <a:srgbClr val="0070C0"/>
                  </a:solidFill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Выход</a:t>
            </a:r>
            <a:endParaRPr lang="ru-RU" sz="2800" i="1" dirty="0">
              <a:ln w="11430">
                <a:solidFill>
                  <a:srgbClr val="0070C0"/>
                </a:solidFill>
              </a:ln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7" name="Группа 6"/>
          <p:cNvGrpSpPr/>
          <p:nvPr/>
        </p:nvGrpSpPr>
        <p:grpSpPr>
          <a:xfrm>
            <a:off x="151179" y="647908"/>
            <a:ext cx="8825553" cy="5940015"/>
            <a:chOff x="151179" y="647908"/>
            <a:chExt cx="8825553" cy="5940015"/>
          </a:xfrm>
        </p:grpSpPr>
        <p:pic>
          <p:nvPicPr>
            <p:cNvPr id="6" name="Picture 4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21081" b="15014"/>
            <a:stretch/>
          </p:blipFill>
          <p:spPr bwMode="auto">
            <a:xfrm>
              <a:off x="151179" y="647908"/>
              <a:ext cx="8825553" cy="59400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5888" y="806232"/>
              <a:ext cx="5001741" cy="34513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544078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"/>
          <p:cNvSpPr>
            <a:spLocks noGrp="1" noChangeArrowheads="1"/>
          </p:cNvSpPr>
          <p:nvPr>
            <p:ph type="title" idx="4294967295"/>
          </p:nvPr>
        </p:nvSpPr>
        <p:spPr>
          <a:xfrm>
            <a:off x="684213" y="366713"/>
            <a:ext cx="8001000" cy="397991"/>
          </a:xfrm>
        </p:spPr>
        <p:txBody>
          <a:bodyPr>
            <a:normAutofit fontScale="90000"/>
          </a:bodyPr>
          <a:lstStyle/>
          <a:p>
            <a:pPr eaLnBrk="1" hangingPunct="1">
              <a:buClr>
                <a:srgbClr val="FF0000"/>
              </a:buCl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kk-KZ" altLang="ru-RU" sz="4300" dirty="0" smtClean="0">
                <a:solidFill>
                  <a:srgbClr val="FF0000"/>
                </a:solidFill>
              </a:rPr>
              <a:t>Практикалық  жұмыс</a:t>
            </a:r>
            <a:endParaRPr lang="en-GB" altLang="ru-RU" sz="4300" dirty="0" smtClean="0">
              <a:solidFill>
                <a:srgbClr val="FF0000"/>
              </a:solidFill>
            </a:endParaRPr>
          </a:p>
        </p:txBody>
      </p:sp>
      <p:sp>
        <p:nvSpPr>
          <p:cNvPr id="7171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467544" y="2564905"/>
            <a:ext cx="8001000" cy="3177084"/>
          </a:xfrm>
        </p:spPr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  <a:spcBef>
                <a:spcPts val="450"/>
              </a:spcBef>
              <a:buFont typeface="Wingdings" panose="05000000000000000000" pitchFamily="2" charset="2"/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GB" altLang="ru-RU" sz="2600" dirty="0" smtClean="0">
                <a:solidFill>
                  <a:srgbClr val="003366"/>
                </a:solidFill>
              </a:rPr>
              <a:t> </a:t>
            </a:r>
            <a:r>
              <a:rPr lang="en-GB" altLang="ru-RU" sz="1800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Өлең</a:t>
            </a:r>
            <a:r>
              <a:rPr lang="en-GB" altLang="ru-RU" sz="1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altLang="ru-RU" sz="1800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жолдарын</a:t>
            </a:r>
            <a:r>
              <a:rPr lang="en-GB" altLang="ru-RU" sz="1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altLang="ru-RU" sz="1800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дұрыс</a:t>
            </a:r>
            <a:r>
              <a:rPr lang="en-GB" altLang="ru-RU" sz="1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altLang="ru-RU" sz="1800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тауып</a:t>
            </a:r>
            <a:r>
              <a:rPr lang="en-GB" altLang="ru-RU" sz="1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, </a:t>
            </a:r>
            <a:r>
              <a:rPr lang="en-GB" altLang="ru-RU" sz="1800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ретімен</a:t>
            </a:r>
            <a:r>
              <a:rPr lang="en-GB" altLang="ru-RU" sz="1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altLang="ru-RU" sz="1800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компьютерде</a:t>
            </a:r>
            <a:r>
              <a:rPr lang="en-GB" altLang="ru-RU" sz="1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altLang="ru-RU" sz="1800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орында</a:t>
            </a:r>
            <a:endParaRPr lang="en-GB" altLang="ru-RU" sz="1800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GB" altLang="ru-RU" sz="2000" b="1" dirty="0" err="1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Балалық</a:t>
            </a:r>
            <a:r>
              <a:rPr lang="en-GB" altLang="ru-RU" sz="20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GB" altLang="ru-RU" sz="2000" b="1" dirty="0" err="1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шағың</a:t>
            </a:r>
            <a:endParaRPr lang="en-GB" altLang="ru-RU" sz="2000" b="1" dirty="0" smtClean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GB" altLang="ru-RU" sz="2000" b="1" dirty="0" err="1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Тіл</a:t>
            </a:r>
            <a:r>
              <a:rPr lang="en-GB" altLang="ru-RU" sz="20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altLang="ru-RU" sz="2000" b="1" dirty="0" err="1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жетпес</a:t>
            </a:r>
            <a:r>
              <a:rPr lang="en-GB" altLang="ru-RU" sz="20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GB" altLang="ru-RU" sz="2000" b="1" dirty="0" err="1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тағы</a:t>
            </a:r>
            <a:endParaRPr lang="en-GB" altLang="ru-RU" sz="2000" b="1" dirty="0" smtClean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GB" altLang="ru-RU" sz="2000" b="1" dirty="0" err="1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Патшаның</a:t>
            </a:r>
            <a:r>
              <a:rPr lang="en-GB" altLang="ru-RU" sz="20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altLang="ru-RU" sz="2000" b="1" dirty="0" err="1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оны</a:t>
            </a:r>
            <a:r>
              <a:rPr lang="en-GB" altLang="ru-RU" sz="20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altLang="ru-RU" sz="2000" b="1" dirty="0" err="1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бағалап</a:t>
            </a:r>
            <a:r>
              <a:rPr lang="en-GB" altLang="ru-RU" sz="20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eaLnBrk="1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GB" altLang="ru-RU" sz="2000" b="1" dirty="0" err="1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Көп</a:t>
            </a:r>
            <a:r>
              <a:rPr lang="en-GB" altLang="ru-RU" sz="20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altLang="ru-RU" sz="2000" b="1" dirty="0" err="1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өтпей</a:t>
            </a:r>
            <a:r>
              <a:rPr lang="en-GB" altLang="ru-RU" sz="20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altLang="ru-RU" sz="2000" b="1" dirty="0" err="1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жыл</a:t>
            </a:r>
            <a:endParaRPr lang="en-GB" altLang="ru-RU" sz="2000" b="1" dirty="0" smtClean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GB" altLang="ru-RU" sz="2000" b="1" dirty="0" err="1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Сағалап</a:t>
            </a:r>
            <a:r>
              <a:rPr lang="en-GB" altLang="ru-RU" sz="20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altLang="ru-RU" sz="2000" b="1" dirty="0" err="1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</a:t>
            </a:r>
            <a:r>
              <a:rPr lang="en-GB" altLang="ru-RU" sz="20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altLang="ru-RU" sz="2000" b="1" dirty="0" err="1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жүрмей</a:t>
            </a:r>
            <a:endParaRPr lang="en-GB" altLang="ru-RU" sz="2000" b="1" dirty="0" smtClean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GB" altLang="ru-RU" sz="2000" b="1" dirty="0" err="1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Біл</a:t>
            </a:r>
            <a:r>
              <a:rPr lang="en-GB" altLang="ru-RU" sz="20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altLang="ru-RU" sz="2000" b="1" dirty="0" err="1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күнді</a:t>
            </a:r>
            <a:r>
              <a:rPr lang="en-GB" altLang="ru-RU" sz="20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altLang="ru-RU" sz="2000" b="1" dirty="0" err="1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</a:t>
            </a:r>
            <a:r>
              <a:rPr lang="en-GB" altLang="ru-RU" sz="20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  <a:p>
            <a:pPr eaLnBrk="1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GB" altLang="ru-RU" sz="20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“</a:t>
            </a:r>
            <a:r>
              <a:rPr lang="en-GB" altLang="ru-RU" sz="20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Балалық</a:t>
            </a:r>
            <a:r>
              <a:rPr lang="en-GB" alt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altLang="ru-RU" sz="20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шақ</a:t>
            </a:r>
            <a:r>
              <a:rPr lang="en-GB" alt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                                      </a:t>
            </a:r>
          </a:p>
          <a:p>
            <a:pPr eaLnBrk="1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GB" alt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</a:t>
            </a:r>
            <a:r>
              <a:rPr lang="en-GB" altLang="ru-RU" sz="20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М.Жұмабаев</a:t>
            </a:r>
            <a:endParaRPr lang="en-GB" altLang="ru-RU" sz="20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172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334"/>
          <a:stretch>
            <a:fillRect/>
          </a:stretch>
        </p:blipFill>
        <p:spPr bwMode="auto">
          <a:xfrm>
            <a:off x="18822" y="-44450"/>
            <a:ext cx="9144000" cy="41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7173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334"/>
          <a:stretch>
            <a:fillRect/>
          </a:stretch>
        </p:blipFill>
        <p:spPr bwMode="auto">
          <a:xfrm>
            <a:off x="0" y="6446838"/>
            <a:ext cx="9144000" cy="411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18314" y="853290"/>
            <a:ext cx="8675723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kk-KZ" sz="3200" b="1" i="1" u="sng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Ұқыпсыз теруші  </a:t>
            </a:r>
            <a:r>
              <a:rPr lang="kk-KZ" sz="3200" b="1" i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өлең  жолдарын  тере </a:t>
            </a:r>
            <a:r>
              <a:rPr lang="kk-KZ" sz="3200" b="1" i="1" u="sng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бастап</a:t>
            </a:r>
            <a:r>
              <a:rPr lang="kk-KZ" sz="3200" b="1" i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,  </a:t>
            </a:r>
            <a:r>
              <a:rPr lang="kk-KZ" sz="3200" b="1" i="1" u="sng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бәрін шатастырып алыпты. </a:t>
            </a:r>
            <a:endParaRPr lang="ru-RU" sz="32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kk-KZ" sz="3200" b="1" i="1" u="sng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Терушіге қателерін  түзетуге  </a:t>
            </a:r>
            <a:r>
              <a:rPr lang="kk-KZ" sz="3200" b="1" i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көмектесіңдер!</a:t>
            </a:r>
            <a:endParaRPr lang="kk-KZ" sz="3200" b="1" i="1" u="sng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310423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"/>
          <p:cNvSpPr>
            <a:spLocks noGrp="1" noChangeArrowheads="1"/>
          </p:cNvSpPr>
          <p:nvPr>
            <p:ph type="body" idx="4294967295"/>
          </p:nvPr>
        </p:nvSpPr>
        <p:spPr>
          <a:xfrm>
            <a:off x="566738" y="1752600"/>
            <a:ext cx="8001000" cy="4267200"/>
          </a:xfrm>
        </p:spPr>
        <p:txBody>
          <a:bodyPr/>
          <a:lstStyle/>
          <a:p>
            <a:pPr eaLnBrk="1" hangingPunct="1">
              <a:spcBef>
                <a:spcPts val="700"/>
              </a:spcBef>
              <a:buFont typeface="Wingdings" panose="05000000000000000000" pitchFamily="2" charset="2"/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GB" altLang="ru-RU" sz="2800" dirty="0" err="1" smtClean="0">
                <a:solidFill>
                  <a:srgbClr val="660033"/>
                </a:solidFill>
              </a:rPr>
              <a:t>Балалық</a:t>
            </a:r>
            <a:r>
              <a:rPr lang="en-GB" altLang="ru-RU" sz="2800" dirty="0" smtClean="0">
                <a:solidFill>
                  <a:srgbClr val="660033"/>
                </a:solidFill>
              </a:rPr>
              <a:t> </a:t>
            </a:r>
            <a:r>
              <a:rPr lang="en-GB" altLang="ru-RU" sz="2800" dirty="0" err="1" smtClean="0">
                <a:solidFill>
                  <a:srgbClr val="660033"/>
                </a:solidFill>
              </a:rPr>
              <a:t>шағың</a:t>
            </a:r>
            <a:r>
              <a:rPr lang="en-GB" altLang="ru-RU" sz="2800" dirty="0" smtClean="0">
                <a:solidFill>
                  <a:srgbClr val="660033"/>
                </a:solidFill>
              </a:rPr>
              <a:t>-</a:t>
            </a:r>
          </a:p>
          <a:p>
            <a:pPr eaLnBrk="1" hangingPunct="1">
              <a:spcBef>
                <a:spcPts val="700"/>
              </a:spcBef>
              <a:buFont typeface="Wingdings" panose="05000000000000000000" pitchFamily="2" charset="2"/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GB" altLang="ru-RU" sz="2800" dirty="0" err="1" smtClean="0">
                <a:solidFill>
                  <a:srgbClr val="660033"/>
                </a:solidFill>
              </a:rPr>
              <a:t>патшаның</a:t>
            </a:r>
            <a:r>
              <a:rPr lang="en-GB" altLang="ru-RU" sz="2800" dirty="0" smtClean="0">
                <a:solidFill>
                  <a:srgbClr val="660033"/>
                </a:solidFill>
              </a:rPr>
              <a:t> </a:t>
            </a:r>
            <a:r>
              <a:rPr lang="en-GB" altLang="ru-RU" sz="2800" dirty="0" err="1" smtClean="0">
                <a:solidFill>
                  <a:srgbClr val="660033"/>
                </a:solidFill>
              </a:rPr>
              <a:t>тағы</a:t>
            </a:r>
            <a:endParaRPr lang="en-GB" altLang="ru-RU" sz="2800" dirty="0" smtClean="0">
              <a:solidFill>
                <a:srgbClr val="660033"/>
              </a:solidFill>
            </a:endParaRPr>
          </a:p>
          <a:p>
            <a:pPr eaLnBrk="1" hangingPunct="1">
              <a:spcBef>
                <a:spcPts val="700"/>
              </a:spcBef>
              <a:buFont typeface="Wingdings" panose="05000000000000000000" pitchFamily="2" charset="2"/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GB" altLang="ru-RU" sz="2800" dirty="0" err="1" smtClean="0">
                <a:solidFill>
                  <a:srgbClr val="660033"/>
                </a:solidFill>
              </a:rPr>
              <a:t>Тіл</a:t>
            </a:r>
            <a:r>
              <a:rPr lang="en-GB" altLang="ru-RU" sz="2800" dirty="0" smtClean="0">
                <a:solidFill>
                  <a:srgbClr val="660033"/>
                </a:solidFill>
              </a:rPr>
              <a:t> </a:t>
            </a:r>
            <a:r>
              <a:rPr lang="en-GB" altLang="ru-RU" sz="2800" dirty="0" err="1" smtClean="0">
                <a:solidFill>
                  <a:srgbClr val="660033"/>
                </a:solidFill>
              </a:rPr>
              <a:t>жетпес</a:t>
            </a:r>
            <a:r>
              <a:rPr lang="en-GB" altLang="ru-RU" sz="2800" dirty="0" smtClean="0">
                <a:solidFill>
                  <a:srgbClr val="660033"/>
                </a:solidFill>
              </a:rPr>
              <a:t> </a:t>
            </a:r>
            <a:r>
              <a:rPr lang="en-GB" altLang="ru-RU" sz="2800" dirty="0" err="1" smtClean="0">
                <a:solidFill>
                  <a:srgbClr val="660033"/>
                </a:solidFill>
              </a:rPr>
              <a:t>оны</a:t>
            </a:r>
            <a:r>
              <a:rPr lang="en-GB" altLang="ru-RU" sz="2800" dirty="0" smtClean="0">
                <a:solidFill>
                  <a:srgbClr val="660033"/>
                </a:solidFill>
              </a:rPr>
              <a:t> </a:t>
            </a:r>
            <a:r>
              <a:rPr lang="en-GB" altLang="ru-RU" sz="2800" dirty="0" err="1" smtClean="0">
                <a:solidFill>
                  <a:srgbClr val="660033"/>
                </a:solidFill>
              </a:rPr>
              <a:t>бағалап</a:t>
            </a:r>
            <a:r>
              <a:rPr lang="en-GB" altLang="ru-RU" sz="2800" dirty="0" smtClean="0">
                <a:solidFill>
                  <a:srgbClr val="660033"/>
                </a:solidFill>
              </a:rPr>
              <a:t>.</a:t>
            </a:r>
          </a:p>
          <a:p>
            <a:pPr eaLnBrk="1" hangingPunct="1">
              <a:spcBef>
                <a:spcPts val="700"/>
              </a:spcBef>
              <a:buFont typeface="Wingdings" panose="05000000000000000000" pitchFamily="2" charset="2"/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endParaRPr lang="en-GB" altLang="ru-RU" sz="2800" dirty="0" smtClean="0">
              <a:solidFill>
                <a:srgbClr val="660033"/>
              </a:solidFill>
            </a:endParaRPr>
          </a:p>
          <a:p>
            <a:pPr lvl="4" eaLnBrk="1" hangingPunct="1">
              <a:spcBef>
                <a:spcPts val="875"/>
              </a:spcBef>
              <a:buFont typeface="Wingdings" panose="05000000000000000000" pitchFamily="2" charset="2"/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GB" altLang="ru-RU" sz="2800" dirty="0" err="1" smtClean="0">
                <a:solidFill>
                  <a:srgbClr val="660033"/>
                </a:solidFill>
              </a:rPr>
              <a:t>Көп</a:t>
            </a:r>
            <a:r>
              <a:rPr lang="en-GB" altLang="ru-RU" sz="2800" dirty="0" smtClean="0">
                <a:solidFill>
                  <a:srgbClr val="660033"/>
                </a:solidFill>
              </a:rPr>
              <a:t> </a:t>
            </a:r>
            <a:r>
              <a:rPr lang="en-GB" altLang="ru-RU" sz="2800" dirty="0" err="1" smtClean="0">
                <a:solidFill>
                  <a:srgbClr val="660033"/>
                </a:solidFill>
              </a:rPr>
              <a:t>өтпей</a:t>
            </a:r>
            <a:r>
              <a:rPr lang="en-GB" altLang="ru-RU" sz="2800" dirty="0" smtClean="0">
                <a:solidFill>
                  <a:srgbClr val="660033"/>
                </a:solidFill>
              </a:rPr>
              <a:t> </a:t>
            </a:r>
            <a:r>
              <a:rPr lang="en-GB" altLang="ru-RU" sz="2800" dirty="0" err="1" smtClean="0">
                <a:solidFill>
                  <a:srgbClr val="660033"/>
                </a:solidFill>
              </a:rPr>
              <a:t>жыл</a:t>
            </a:r>
            <a:r>
              <a:rPr lang="en-GB" altLang="ru-RU" sz="2800" dirty="0" smtClean="0">
                <a:solidFill>
                  <a:srgbClr val="660033"/>
                </a:solidFill>
              </a:rPr>
              <a:t>,</a:t>
            </a:r>
          </a:p>
          <a:p>
            <a:pPr lvl="4" eaLnBrk="1" hangingPunct="1">
              <a:spcBef>
                <a:spcPts val="875"/>
              </a:spcBef>
              <a:buFont typeface="Wingdings" panose="05000000000000000000" pitchFamily="2" charset="2"/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GB" altLang="ru-RU" sz="2800" dirty="0" err="1" smtClean="0">
                <a:solidFill>
                  <a:srgbClr val="660033"/>
                </a:solidFill>
              </a:rPr>
              <a:t>Тек</a:t>
            </a:r>
            <a:r>
              <a:rPr lang="en-GB" altLang="ru-RU" sz="2800" dirty="0" smtClean="0">
                <a:solidFill>
                  <a:srgbClr val="660033"/>
                </a:solidFill>
              </a:rPr>
              <a:t> </a:t>
            </a:r>
            <a:r>
              <a:rPr lang="en-GB" altLang="ru-RU" sz="2800" dirty="0" err="1" smtClean="0">
                <a:solidFill>
                  <a:srgbClr val="660033"/>
                </a:solidFill>
              </a:rPr>
              <a:t>жүрмей</a:t>
            </a:r>
            <a:r>
              <a:rPr lang="en-GB" altLang="ru-RU" sz="2800" dirty="0" smtClean="0">
                <a:solidFill>
                  <a:srgbClr val="660033"/>
                </a:solidFill>
              </a:rPr>
              <a:t>,-  </a:t>
            </a:r>
            <a:r>
              <a:rPr lang="en-GB" altLang="ru-RU" sz="2800" dirty="0" err="1" smtClean="0">
                <a:solidFill>
                  <a:srgbClr val="660033"/>
                </a:solidFill>
              </a:rPr>
              <a:t>біл</a:t>
            </a:r>
            <a:endParaRPr lang="en-GB" altLang="ru-RU" sz="2800" dirty="0" smtClean="0">
              <a:solidFill>
                <a:srgbClr val="660033"/>
              </a:solidFill>
            </a:endParaRPr>
          </a:p>
          <a:p>
            <a:pPr lvl="4" eaLnBrk="1" hangingPunct="1">
              <a:spcBef>
                <a:spcPts val="875"/>
              </a:spcBef>
              <a:buFont typeface="Wingdings" panose="05000000000000000000" pitchFamily="2" charset="2"/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GB" altLang="ru-RU" sz="2800" dirty="0" err="1" smtClean="0">
                <a:solidFill>
                  <a:srgbClr val="660033"/>
                </a:solidFill>
              </a:rPr>
              <a:t>Ілгері</a:t>
            </a:r>
            <a:r>
              <a:rPr lang="en-GB" altLang="ru-RU" sz="2800" dirty="0" smtClean="0">
                <a:solidFill>
                  <a:srgbClr val="660033"/>
                </a:solidFill>
              </a:rPr>
              <a:t> </a:t>
            </a:r>
            <a:r>
              <a:rPr lang="en-GB" altLang="ru-RU" sz="2800" dirty="0" err="1" smtClean="0">
                <a:solidFill>
                  <a:srgbClr val="660033"/>
                </a:solidFill>
              </a:rPr>
              <a:t>күнді</a:t>
            </a:r>
            <a:r>
              <a:rPr lang="en-GB" altLang="ru-RU" sz="2800" dirty="0" smtClean="0">
                <a:solidFill>
                  <a:srgbClr val="660033"/>
                </a:solidFill>
              </a:rPr>
              <a:t> </a:t>
            </a:r>
            <a:r>
              <a:rPr lang="en-GB" altLang="ru-RU" sz="2800" dirty="0" err="1" smtClean="0">
                <a:solidFill>
                  <a:srgbClr val="660033"/>
                </a:solidFill>
              </a:rPr>
              <a:t>сағалап</a:t>
            </a:r>
            <a:endParaRPr lang="en-GB" altLang="ru-RU" sz="2800" dirty="0" smtClean="0">
              <a:solidFill>
                <a:srgbClr val="660033"/>
              </a:solidFill>
            </a:endParaRPr>
          </a:p>
        </p:txBody>
      </p:sp>
      <p:pic>
        <p:nvPicPr>
          <p:cNvPr id="819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334"/>
          <a:stretch>
            <a:fillRect/>
          </a:stretch>
        </p:blipFill>
        <p:spPr bwMode="auto">
          <a:xfrm>
            <a:off x="0" y="0"/>
            <a:ext cx="9144000" cy="41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8196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334"/>
          <a:stretch>
            <a:fillRect/>
          </a:stretch>
        </p:blipFill>
        <p:spPr bwMode="auto">
          <a:xfrm>
            <a:off x="0" y="6446838"/>
            <a:ext cx="9144000" cy="411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8197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574675" y="304800"/>
            <a:ext cx="8001000" cy="1216025"/>
          </a:xfrm>
        </p:spPr>
        <p:txBody>
          <a:bodyPr/>
          <a:lstStyle/>
          <a:p>
            <a:pPr eaLnBrk="1" hangingPunct="1">
              <a:buClr>
                <a:srgbClr val="003366"/>
              </a:buCl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altLang="ru-RU" smtClean="0">
                <a:solidFill>
                  <a:srgbClr val="003366"/>
                </a:solidFill>
              </a:rPr>
              <a:t>Жауабы:</a:t>
            </a:r>
          </a:p>
        </p:txBody>
      </p:sp>
    </p:spTree>
    <p:extLst>
      <p:ext uri="{BB962C8B-B14F-4D97-AF65-F5344CB8AC3E}">
        <p14:creationId xmlns:p14="http://schemas.microsoft.com/office/powerpoint/2010/main" val="7922926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Прямоугольник 5"/>
          <p:cNvSpPr>
            <a:spLocks noChangeArrowheads="1"/>
          </p:cNvSpPr>
          <p:nvPr/>
        </p:nvSpPr>
        <p:spPr bwMode="auto">
          <a:xfrm>
            <a:off x="214313" y="549275"/>
            <a:ext cx="8929687" cy="65556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kk-KZ" altLang="ru-RU" sz="2800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2800" b="1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Тапсырма</a:t>
            </a:r>
            <a:endParaRPr lang="ru-RU" altLang="ru-RU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r>
              <a:rPr lang="kk-KZ" alt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1.Өлеңнің  бірінші  шумағының  түсін  жасыл  түске  ауыстырыңдар</a:t>
            </a:r>
            <a:endParaRPr lang="ru-RU" alt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r>
              <a:rPr lang="kk-KZ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r>
              <a:rPr lang="kk-KZ" alt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2.Өлеңнің екінші  шумағын  қызыл  түске  ауыстырыңдар</a:t>
            </a:r>
          </a:p>
          <a:p>
            <a:pPr eaLnBrk="1" hangingPunct="1"/>
            <a:endParaRPr lang="kk-KZ" alt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r>
              <a:rPr lang="kk-KZ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3.Қаріптің </a:t>
            </a:r>
            <a:r>
              <a:rPr lang="kk-KZ" alt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Times</a:t>
            </a:r>
            <a:r>
              <a:rPr lang="kk-KZ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New</a:t>
            </a:r>
            <a:r>
              <a:rPr lang="kk-KZ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Roman</a:t>
            </a:r>
            <a:r>
              <a:rPr lang="kk-KZ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ға</a:t>
            </a:r>
            <a:r>
              <a:rPr lang="kk-KZ" alt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өлшемін 18 –</a:t>
            </a:r>
            <a:r>
              <a:rPr lang="kk-KZ" altLang="ru-RU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ге</a:t>
            </a:r>
            <a:r>
              <a:rPr lang="kk-KZ" alt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өзгертіңдер.</a:t>
            </a:r>
          </a:p>
          <a:p>
            <a:pPr eaLnBrk="1" hangingPunct="1"/>
            <a:r>
              <a:rPr lang="kk-KZ" alt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1" hangingPunct="1"/>
            <a:r>
              <a:rPr lang="kk-KZ" alt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 «Балалық шақ» деген  атпен  сақтаңыздар.</a:t>
            </a:r>
          </a:p>
          <a:p>
            <a:pPr eaLnBrk="1" hangingPunct="1"/>
            <a:endParaRPr lang="kk-KZ" alt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r>
              <a:rPr lang="kk-KZ" alt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5.</a:t>
            </a:r>
            <a:r>
              <a:rPr lang="en-US" alt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WordPad </a:t>
            </a:r>
            <a:r>
              <a:rPr lang="kk-KZ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қ</a:t>
            </a:r>
            <a:r>
              <a:rPr lang="ru-RU" altLang="ru-RU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олданбасынан</a:t>
            </a:r>
            <a:r>
              <a:rPr lang="ru-RU" alt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altLang="ru-RU" sz="28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«файл =&gt; </a:t>
            </a:r>
            <a:r>
              <a:rPr lang="ru-RU" altLang="ru-RU" sz="2800" b="1" dirty="0" err="1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шығу</a:t>
            </a:r>
            <a:r>
              <a:rPr lang="ru-RU" altLang="ru-RU" sz="28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ru-RU" altLang="ru-RU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командасын</a:t>
            </a:r>
            <a:r>
              <a:rPr lang="ru-RU" alt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altLang="ru-RU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орындап</a:t>
            </a:r>
            <a:r>
              <a:rPr lang="ru-RU" alt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altLang="ru-RU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шығыңыздар</a:t>
            </a:r>
            <a:r>
              <a:rPr lang="ru-RU" alt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r>
              <a:rPr lang="kk-KZ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endParaRPr lang="kk-KZ" alt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3977801"/>
      </p:ext>
    </p:extLst>
  </p:cSld>
  <p:clrMapOvr>
    <a:masterClrMapping/>
  </p:clrMapOvr>
  <p:transition spd="slow">
    <p:checker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Прямоугольник 31"/>
          <p:cNvSpPr/>
          <p:nvPr/>
        </p:nvSpPr>
        <p:spPr>
          <a:xfrm>
            <a:off x="1653" y="0"/>
            <a:ext cx="9144000" cy="6858000"/>
          </a:xfrm>
          <a:prstGeom prst="rect">
            <a:avLst/>
          </a:prstGeom>
          <a:gradFill>
            <a:gsLst>
              <a:gs pos="0">
                <a:srgbClr val="99FF99"/>
              </a:gs>
              <a:gs pos="50000">
                <a:srgbClr val="CCFFCC"/>
              </a:gs>
              <a:gs pos="100000">
                <a:schemeClr val="bg1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kk-KZ" dirty="0" smtClean="0"/>
              <a:t>0</a:t>
            </a:r>
            <a:endParaRPr lang="ru-RU" dirty="0"/>
          </a:p>
        </p:txBody>
      </p:sp>
      <p:pic>
        <p:nvPicPr>
          <p:cNvPr id="22530" name="Picture 29" descr="http://www.steelforce.ru/content/image/644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079500"/>
            <a:ext cx="4953000" cy="3263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Group 34"/>
          <p:cNvGrpSpPr>
            <a:grpSpLocks/>
          </p:cNvGrpSpPr>
          <p:nvPr/>
        </p:nvGrpSpPr>
        <p:grpSpPr bwMode="auto">
          <a:xfrm>
            <a:off x="243195" y="1905000"/>
            <a:ext cx="1439863" cy="1412875"/>
            <a:chOff x="295" y="164"/>
            <a:chExt cx="1134" cy="1089"/>
          </a:xfrm>
        </p:grpSpPr>
        <p:pic>
          <p:nvPicPr>
            <p:cNvPr id="22557" name="Picture 35" descr="j0433881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5" y="164"/>
              <a:ext cx="1089" cy="10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2558" name="Text Box 36"/>
            <p:cNvSpPr txBox="1">
              <a:spLocks noChangeArrowheads="1"/>
            </p:cNvSpPr>
            <p:nvPr/>
          </p:nvSpPr>
          <p:spPr bwMode="auto">
            <a:xfrm>
              <a:off x="703" y="482"/>
              <a:ext cx="726" cy="2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endParaRPr lang="ru-RU" altLang="ru-RU">
                <a:cs typeface="Arial" charset="0"/>
              </a:endParaRPr>
            </a:p>
          </p:txBody>
        </p:sp>
      </p:grpSp>
      <p:grpSp>
        <p:nvGrpSpPr>
          <p:cNvPr id="3" name="Group 34"/>
          <p:cNvGrpSpPr>
            <a:grpSpLocks/>
          </p:cNvGrpSpPr>
          <p:nvPr/>
        </p:nvGrpSpPr>
        <p:grpSpPr bwMode="auto">
          <a:xfrm>
            <a:off x="84138" y="4014788"/>
            <a:ext cx="1439862" cy="1412875"/>
            <a:chOff x="295" y="164"/>
            <a:chExt cx="1134" cy="1089"/>
          </a:xfrm>
        </p:grpSpPr>
        <p:pic>
          <p:nvPicPr>
            <p:cNvPr id="22555" name="Picture 35" descr="j0433881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5" y="164"/>
              <a:ext cx="1089" cy="10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2556" name="Text Box 36"/>
            <p:cNvSpPr txBox="1">
              <a:spLocks noChangeArrowheads="1"/>
            </p:cNvSpPr>
            <p:nvPr/>
          </p:nvSpPr>
          <p:spPr bwMode="auto">
            <a:xfrm>
              <a:off x="703" y="482"/>
              <a:ext cx="726" cy="2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endParaRPr lang="ru-RU" altLang="ru-RU">
                <a:cs typeface="Arial" charset="0"/>
              </a:endParaRPr>
            </a:p>
          </p:txBody>
        </p:sp>
      </p:grpSp>
      <p:grpSp>
        <p:nvGrpSpPr>
          <p:cNvPr id="4" name="Group 34"/>
          <p:cNvGrpSpPr>
            <a:grpSpLocks/>
          </p:cNvGrpSpPr>
          <p:nvPr/>
        </p:nvGrpSpPr>
        <p:grpSpPr bwMode="auto">
          <a:xfrm>
            <a:off x="1524000" y="5105400"/>
            <a:ext cx="1439863" cy="1412875"/>
            <a:chOff x="295" y="164"/>
            <a:chExt cx="1134" cy="1089"/>
          </a:xfrm>
        </p:grpSpPr>
        <p:pic>
          <p:nvPicPr>
            <p:cNvPr id="22553" name="Picture 35" descr="j0433881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5" y="164"/>
              <a:ext cx="1089" cy="10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2554" name="Text Box 36"/>
            <p:cNvSpPr txBox="1">
              <a:spLocks noChangeArrowheads="1"/>
            </p:cNvSpPr>
            <p:nvPr/>
          </p:nvSpPr>
          <p:spPr bwMode="auto">
            <a:xfrm>
              <a:off x="703" y="482"/>
              <a:ext cx="726" cy="2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endParaRPr lang="ru-RU" altLang="ru-RU">
                <a:cs typeface="Arial" charset="0"/>
              </a:endParaRPr>
            </a:p>
          </p:txBody>
        </p:sp>
      </p:grpSp>
      <p:grpSp>
        <p:nvGrpSpPr>
          <p:cNvPr id="5" name="Group 34"/>
          <p:cNvGrpSpPr>
            <a:grpSpLocks/>
          </p:cNvGrpSpPr>
          <p:nvPr/>
        </p:nvGrpSpPr>
        <p:grpSpPr bwMode="auto">
          <a:xfrm>
            <a:off x="2971800" y="4191000"/>
            <a:ext cx="1439863" cy="1412875"/>
            <a:chOff x="295" y="164"/>
            <a:chExt cx="1134" cy="1089"/>
          </a:xfrm>
        </p:grpSpPr>
        <p:pic>
          <p:nvPicPr>
            <p:cNvPr id="22551" name="Picture 35" descr="j0433881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5" y="164"/>
              <a:ext cx="1089" cy="10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2552" name="Text Box 36"/>
            <p:cNvSpPr txBox="1">
              <a:spLocks noChangeArrowheads="1"/>
            </p:cNvSpPr>
            <p:nvPr/>
          </p:nvSpPr>
          <p:spPr bwMode="auto">
            <a:xfrm>
              <a:off x="703" y="482"/>
              <a:ext cx="726" cy="2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endParaRPr lang="ru-RU" altLang="ru-RU">
                <a:cs typeface="Arial" charset="0"/>
              </a:endParaRPr>
            </a:p>
          </p:txBody>
        </p:sp>
      </p:grpSp>
      <p:grpSp>
        <p:nvGrpSpPr>
          <p:cNvPr id="6" name="Group 34"/>
          <p:cNvGrpSpPr>
            <a:grpSpLocks/>
          </p:cNvGrpSpPr>
          <p:nvPr/>
        </p:nvGrpSpPr>
        <p:grpSpPr bwMode="auto">
          <a:xfrm>
            <a:off x="4876800" y="5181600"/>
            <a:ext cx="1439863" cy="1412875"/>
            <a:chOff x="295" y="164"/>
            <a:chExt cx="1134" cy="1089"/>
          </a:xfrm>
        </p:grpSpPr>
        <p:pic>
          <p:nvPicPr>
            <p:cNvPr id="22549" name="Picture 35" descr="j0433881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5" y="164"/>
              <a:ext cx="1089" cy="10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2550" name="Text Box 36"/>
            <p:cNvSpPr txBox="1">
              <a:spLocks noChangeArrowheads="1"/>
            </p:cNvSpPr>
            <p:nvPr/>
          </p:nvSpPr>
          <p:spPr bwMode="auto">
            <a:xfrm>
              <a:off x="703" y="482"/>
              <a:ext cx="726" cy="2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endParaRPr lang="ru-RU" altLang="ru-RU">
                <a:cs typeface="Arial" charset="0"/>
              </a:endParaRPr>
            </a:p>
          </p:txBody>
        </p:sp>
      </p:grpSp>
      <p:sp>
        <p:nvSpPr>
          <p:cNvPr id="20504" name="AutoShape 24"/>
          <p:cNvSpPr>
            <a:spLocks noChangeArrowheads="1"/>
          </p:cNvSpPr>
          <p:nvPr/>
        </p:nvSpPr>
        <p:spPr bwMode="auto">
          <a:xfrm>
            <a:off x="1066800" y="737394"/>
            <a:ext cx="2514600" cy="1167606"/>
          </a:xfrm>
          <a:prstGeom prst="wedgeEllipseCallout">
            <a:avLst>
              <a:gd name="adj1" fmla="val -55556"/>
              <a:gd name="adj2" fmla="val 100523"/>
            </a:avLst>
          </a:prstGeom>
          <a:solidFill>
            <a:srgbClr val="CCFFCC"/>
          </a:solidFill>
          <a:ln w="12700">
            <a:solidFill>
              <a:srgbClr val="008000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ru-RU" sz="1400" b="1" dirty="0">
                <a:solidFill>
                  <a:srgbClr val="008000"/>
                </a:solidFill>
                <a:latin typeface="Times New Roman" pitchFamily="18" charset="0"/>
              </a:rPr>
              <a:t>WordPad </a:t>
            </a:r>
            <a:r>
              <a:rPr lang="kk-KZ" altLang="ru-RU" sz="1400" b="1" dirty="0">
                <a:solidFill>
                  <a:srgbClr val="008000"/>
                </a:solidFill>
                <a:latin typeface="Times New Roman" pitchFamily="18" charset="0"/>
              </a:rPr>
              <a:t>бағдарламасын іске қосу жолы?</a:t>
            </a:r>
            <a:endParaRPr lang="ru-RU" altLang="ru-RU" sz="1400" b="1" dirty="0">
              <a:solidFill>
                <a:srgbClr val="008000"/>
              </a:solidFill>
              <a:latin typeface="Times New Roman" pitchFamily="18" charset="0"/>
            </a:endParaRPr>
          </a:p>
        </p:txBody>
      </p:sp>
      <p:sp>
        <p:nvSpPr>
          <p:cNvPr id="20507" name="AutoShape 27"/>
          <p:cNvSpPr>
            <a:spLocks noChangeArrowheads="1"/>
          </p:cNvSpPr>
          <p:nvPr/>
        </p:nvSpPr>
        <p:spPr bwMode="auto">
          <a:xfrm>
            <a:off x="3821126" y="2882158"/>
            <a:ext cx="2495537" cy="1100880"/>
          </a:xfrm>
          <a:prstGeom prst="wedgeEllipseCallout">
            <a:avLst>
              <a:gd name="adj1" fmla="val -65625"/>
              <a:gd name="adj2" fmla="val 137981"/>
            </a:avLst>
          </a:prstGeom>
          <a:solidFill>
            <a:srgbClr val="CCFFCC"/>
          </a:solidFill>
          <a:ln w="12700">
            <a:solidFill>
              <a:srgbClr val="008000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kk-KZ" altLang="ru-RU" sz="1400" b="1" dirty="0" smtClean="0">
                <a:solidFill>
                  <a:srgbClr val="008000"/>
                </a:solidFill>
                <a:latin typeface="Times New Roman" pitchFamily="18" charset="0"/>
              </a:rPr>
              <a:t>Қаріпті өзгерту командасы қай жолда орналасқан?</a:t>
            </a:r>
            <a:endParaRPr lang="ru-RU" altLang="ru-RU" sz="1400" b="1" dirty="0">
              <a:solidFill>
                <a:srgbClr val="008000"/>
              </a:solidFill>
              <a:latin typeface="Times New Roman" pitchFamily="18" charset="0"/>
            </a:endParaRPr>
          </a:p>
        </p:txBody>
      </p:sp>
      <p:sp>
        <p:nvSpPr>
          <p:cNvPr id="20508" name="AutoShape 28"/>
          <p:cNvSpPr>
            <a:spLocks noChangeArrowheads="1"/>
          </p:cNvSpPr>
          <p:nvPr/>
        </p:nvSpPr>
        <p:spPr bwMode="auto">
          <a:xfrm>
            <a:off x="2655888" y="3830638"/>
            <a:ext cx="2738958" cy="1066800"/>
          </a:xfrm>
          <a:prstGeom prst="wedgeEllipseCallout">
            <a:avLst>
              <a:gd name="adj1" fmla="val -65014"/>
              <a:gd name="adj2" fmla="val 130505"/>
            </a:avLst>
          </a:prstGeom>
          <a:solidFill>
            <a:srgbClr val="CCFFCC"/>
          </a:solidFill>
          <a:ln w="12700">
            <a:solidFill>
              <a:srgbClr val="008000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ru-RU" sz="1400" b="1" dirty="0">
                <a:solidFill>
                  <a:srgbClr val="008000"/>
                </a:solidFill>
                <a:latin typeface="Times New Roman" pitchFamily="18" charset="0"/>
              </a:rPr>
              <a:t>WordPad </a:t>
            </a:r>
            <a:r>
              <a:rPr lang="kk-KZ" altLang="ru-RU" sz="1400" b="1" dirty="0" smtClean="0">
                <a:solidFill>
                  <a:srgbClr val="008000"/>
                </a:solidFill>
                <a:latin typeface="Times New Roman" pitchFamily="18" charset="0"/>
              </a:rPr>
              <a:t>бағдарламасындағы негізгі элементтер</a:t>
            </a:r>
            <a:endParaRPr lang="ru-RU" altLang="ru-RU" dirty="0">
              <a:solidFill>
                <a:srgbClr val="008000"/>
              </a:solidFill>
            </a:endParaRPr>
          </a:p>
        </p:txBody>
      </p:sp>
      <p:sp>
        <p:nvSpPr>
          <p:cNvPr id="20509" name="AutoShape 29"/>
          <p:cNvSpPr>
            <a:spLocks noChangeArrowheads="1"/>
          </p:cNvSpPr>
          <p:nvPr/>
        </p:nvSpPr>
        <p:spPr bwMode="auto">
          <a:xfrm>
            <a:off x="5715000" y="3983038"/>
            <a:ext cx="2362200" cy="1219200"/>
          </a:xfrm>
          <a:prstGeom prst="wedgeEllipseCallout">
            <a:avLst>
              <a:gd name="adj1" fmla="val -55106"/>
              <a:gd name="adj2" fmla="val 100912"/>
            </a:avLst>
          </a:prstGeom>
          <a:solidFill>
            <a:srgbClr val="CCFFCC"/>
          </a:solidFill>
          <a:ln w="12700">
            <a:solidFill>
              <a:srgbClr val="008000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ru-RU" sz="1400" b="1" dirty="0" smtClean="0">
                <a:solidFill>
                  <a:srgbClr val="008000"/>
                </a:solidFill>
                <a:latin typeface="Times New Roman" pitchFamily="18" charset="0"/>
              </a:rPr>
              <a:t>WordPad </a:t>
            </a:r>
            <a:r>
              <a:rPr lang="kk-KZ" altLang="ru-RU" sz="1400" b="1" dirty="0" smtClean="0">
                <a:solidFill>
                  <a:srgbClr val="008000"/>
                </a:solidFill>
                <a:latin typeface="Times New Roman" pitchFamily="18" charset="0"/>
              </a:rPr>
              <a:t>бағдарламасын жабудың неше жолы бар?</a:t>
            </a:r>
            <a:endParaRPr lang="ru-RU" altLang="ru-RU" dirty="0">
              <a:solidFill>
                <a:srgbClr val="008000"/>
              </a:solidFill>
            </a:endParaRPr>
          </a:p>
        </p:txBody>
      </p:sp>
      <p:grpSp>
        <p:nvGrpSpPr>
          <p:cNvPr id="7" name="Group 34"/>
          <p:cNvGrpSpPr>
            <a:grpSpLocks/>
          </p:cNvGrpSpPr>
          <p:nvPr/>
        </p:nvGrpSpPr>
        <p:grpSpPr bwMode="auto">
          <a:xfrm>
            <a:off x="2438400" y="2286000"/>
            <a:ext cx="1439863" cy="1412875"/>
            <a:chOff x="295" y="164"/>
            <a:chExt cx="1134" cy="1089"/>
          </a:xfrm>
        </p:grpSpPr>
        <p:pic>
          <p:nvPicPr>
            <p:cNvPr id="22547" name="Picture 35" descr="j0433881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5" y="164"/>
              <a:ext cx="1089" cy="10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2548" name="Text Box 36"/>
            <p:cNvSpPr txBox="1">
              <a:spLocks noChangeArrowheads="1"/>
            </p:cNvSpPr>
            <p:nvPr/>
          </p:nvSpPr>
          <p:spPr bwMode="auto">
            <a:xfrm>
              <a:off x="703" y="482"/>
              <a:ext cx="726" cy="2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endParaRPr lang="ru-RU" altLang="ru-RU">
                <a:cs typeface="Arial" charset="0"/>
              </a:endParaRPr>
            </a:p>
          </p:txBody>
        </p:sp>
      </p:grpSp>
      <p:sp>
        <p:nvSpPr>
          <p:cNvPr id="20513" name="AutoShape 33"/>
          <p:cNvSpPr>
            <a:spLocks noChangeArrowheads="1"/>
          </p:cNvSpPr>
          <p:nvPr/>
        </p:nvSpPr>
        <p:spPr bwMode="auto">
          <a:xfrm>
            <a:off x="746646" y="3140968"/>
            <a:ext cx="2514079" cy="1011932"/>
          </a:xfrm>
          <a:prstGeom prst="wedgeEllipseCallout">
            <a:avLst>
              <a:gd name="adj1" fmla="val -53972"/>
              <a:gd name="adj2" fmla="val 95000"/>
            </a:avLst>
          </a:prstGeom>
          <a:solidFill>
            <a:srgbClr val="CCFFCC"/>
          </a:solidFill>
          <a:ln w="12700">
            <a:solidFill>
              <a:srgbClr val="008000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kk-KZ" altLang="ru-RU" sz="1400" b="1" dirty="0" smtClean="0">
                <a:solidFill>
                  <a:srgbClr val="008000"/>
                </a:solidFill>
                <a:latin typeface="Times New Roman" pitchFamily="18" charset="0"/>
              </a:rPr>
              <a:t>Мәтін түсін </a:t>
            </a:r>
            <a:r>
              <a:rPr lang="kk-KZ" altLang="ru-RU" sz="1400" b="1" dirty="0">
                <a:solidFill>
                  <a:srgbClr val="008000"/>
                </a:solidFill>
                <a:latin typeface="Times New Roman" pitchFamily="18" charset="0"/>
              </a:rPr>
              <a:t>өзгерту командасы қай жолда орналасқан?</a:t>
            </a:r>
            <a:endParaRPr lang="ru-RU" altLang="ru-RU" sz="1400" b="1" dirty="0">
              <a:solidFill>
                <a:srgbClr val="008000"/>
              </a:solidFill>
              <a:latin typeface="Times New Roman" pitchFamily="18" charset="0"/>
            </a:endParaRPr>
          </a:p>
        </p:txBody>
      </p:sp>
      <p:sp>
        <p:nvSpPr>
          <p:cNvPr id="20514" name="AutoShape 34"/>
          <p:cNvSpPr>
            <a:spLocks noChangeArrowheads="1"/>
          </p:cNvSpPr>
          <p:nvPr/>
        </p:nvSpPr>
        <p:spPr bwMode="auto">
          <a:xfrm>
            <a:off x="2895600" y="1263650"/>
            <a:ext cx="2133600" cy="1098550"/>
          </a:xfrm>
          <a:prstGeom prst="wedgeEllipseCallout">
            <a:avLst>
              <a:gd name="adj1" fmla="val -40699"/>
              <a:gd name="adj2" fmla="val 96944"/>
            </a:avLst>
          </a:prstGeom>
          <a:solidFill>
            <a:srgbClr val="CCFFCC"/>
          </a:solidFill>
          <a:ln w="12700">
            <a:solidFill>
              <a:srgbClr val="008000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endParaRPr lang="en-US" altLang="ru-RU" sz="1400" b="1" dirty="0" smtClean="0">
              <a:solidFill>
                <a:srgbClr val="008000"/>
              </a:solidFill>
              <a:latin typeface="Times New Roman" pitchFamily="18" charset="0"/>
            </a:endParaRPr>
          </a:p>
          <a:p>
            <a:pPr algn="ctr" eaLnBrk="1" hangingPunct="1"/>
            <a:r>
              <a:rPr lang="kk-KZ" altLang="ru-RU" sz="1400" b="1" dirty="0" smtClean="0">
                <a:solidFill>
                  <a:srgbClr val="008000"/>
                </a:solidFill>
                <a:latin typeface="Times New Roman" pitchFamily="18" charset="0"/>
              </a:rPr>
              <a:t>Құжатты </a:t>
            </a:r>
            <a:r>
              <a:rPr lang="kk-KZ" altLang="ru-RU" sz="1400" b="1" dirty="0">
                <a:solidFill>
                  <a:srgbClr val="008000"/>
                </a:solidFill>
                <a:latin typeface="Times New Roman" pitchFamily="18" charset="0"/>
              </a:rPr>
              <a:t>сақтау жолы?</a:t>
            </a:r>
            <a:endParaRPr lang="ru-RU" altLang="ru-RU" sz="1400" b="1" dirty="0">
              <a:solidFill>
                <a:srgbClr val="008000"/>
              </a:solidFill>
              <a:latin typeface="Times New Roman" pitchFamily="18" charset="0"/>
            </a:endParaRPr>
          </a:p>
        </p:txBody>
      </p:sp>
      <p:pic>
        <p:nvPicPr>
          <p:cNvPr id="22546" name="Picture 4" descr="C:\Users\учитель\Documents\Farida\3D\Анимаций\192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8600" y="211138"/>
            <a:ext cx="838200" cy="1052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4776556" y="172155"/>
            <a:ext cx="273775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k-KZ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қолдану</a:t>
            </a: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81761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5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205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2.96296E-6 L 0.56302 0.03032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142" y="150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 nodeType="clickPar">
                      <p:stCondLst>
                        <p:cond delay="0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0" dur="500"/>
                                        <p:tgtEl>
                                          <p:spTgt spid="20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3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plus(in)">
                                      <p:cBhvr>
                                        <p:cTn id="24" dur="500"/>
                                        <p:tgtEl>
                                          <p:spTgt spid="205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2.59259E-6 L 0.41302 0.09699 " pathEditMode="relative" rAng="0" ptsTypes="AA">
                                      <p:cBhvr>
                                        <p:cTn id="2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642" y="483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 nodeType="clickPar">
                      <p:stCondLst>
                        <p:cond delay="0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3" dur="500"/>
                                        <p:tgtEl>
                                          <p:spTgt spid="20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7" dur="500"/>
                                        <p:tgtEl>
                                          <p:spTgt spid="205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4.07407E-6 L 0.62882 -0.21065 " pathEditMode="relative" rAng="0" ptsTypes="AA">
                                      <p:cBhvr>
                                        <p:cTn id="4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441" y="-1053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 nodeType="clickPar">
                      <p:stCondLst>
                        <p:cond delay="0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46" dur="500"/>
                                        <p:tgtEl>
                                          <p:spTgt spid="20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13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plus(in)">
                                      <p:cBhvr>
                                        <p:cTn id="50" dur="500"/>
                                        <p:tgtEl>
                                          <p:spTgt spid="205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3.7037E-7 L 0.34635 -0.28079 " pathEditMode="relative" rAng="0" ptsTypes="AA">
                                      <p:cBhvr>
                                        <p:cTn id="5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309" y="-1405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 nodeType="clickPar">
                      <p:stCondLst>
                        <p:cond delay="0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59" dur="500"/>
                                        <p:tgtEl>
                                          <p:spTgt spid="20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</p:stCondLst>
                      <p:childTnLst>
                        <p:par>
                          <p:cTn id="6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8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63" dur="500"/>
                                        <p:tgtEl>
                                          <p:spTgt spid="205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3.7037E-6 L 0.37969 -0.39189 " pathEditMode="relative" rAng="0" ptsTypes="AA">
                                      <p:cBhvr>
                                        <p:cTn id="6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976" y="-196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 nodeType="clickPar">
                      <p:stCondLst>
                        <p:cond delay="0"/>
                      </p:stCondLst>
                      <p:childTnLst>
                        <p:par>
                          <p:cTn id="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2" dur="500"/>
                                        <p:tgtEl>
                                          <p:spTgt spid="20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76" dur="500"/>
                                        <p:tgtEl>
                                          <p:spTgt spid="205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4.81481E-6 L 0.18802 -0.39189 " pathEditMode="relative" rAng="0" ptsTypes="AA">
                                      <p:cBhvr>
                                        <p:cTn id="7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392" y="-196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20504" grpId="0" animBg="1"/>
      <p:bldP spid="20504" grpId="1" animBg="1"/>
      <p:bldP spid="20507" grpId="0" animBg="1"/>
      <p:bldP spid="20507" grpId="1" animBg="1"/>
      <p:bldP spid="20508" grpId="0" animBg="1"/>
      <p:bldP spid="20508" grpId="1" animBg="1"/>
      <p:bldP spid="20509" grpId="0" animBg="1"/>
      <p:bldP spid="20509" grpId="1" animBg="1"/>
      <p:bldP spid="20513" grpId="0" animBg="1"/>
      <p:bldP spid="20513" grpId="1" animBg="1"/>
      <p:bldP spid="20514" grpId="0" animBg="1"/>
      <p:bldP spid="20514" grpId="1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653" y="0"/>
            <a:ext cx="9144000" cy="6858000"/>
          </a:xfrm>
          <a:prstGeom prst="rect">
            <a:avLst/>
          </a:prstGeom>
          <a:gradFill>
            <a:gsLst>
              <a:gs pos="0">
                <a:srgbClr val="FF99FF">
                  <a:lumMod val="77000"/>
                  <a:lumOff val="23000"/>
                </a:srgbClr>
              </a:gs>
              <a:gs pos="50000">
                <a:srgbClr val="FFCCFF">
                  <a:lumMod val="73000"/>
                  <a:lumOff val="27000"/>
                </a:srgbClr>
              </a:gs>
              <a:gs pos="100000">
                <a:schemeClr val="bg1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18256"/>
            <a:ext cx="8229600" cy="1143000"/>
          </a:xfrm>
        </p:spPr>
        <p:txBody>
          <a:bodyPr>
            <a:normAutofit/>
          </a:bodyPr>
          <a:lstStyle/>
          <a:p>
            <a:r>
              <a:rPr lang="kk-KZ" sz="3200" b="1" i="1" dirty="0" err="1" smtClean="0"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Венн</a:t>
            </a:r>
            <a:r>
              <a:rPr lang="kk-KZ" sz="3200" b="1" i="1" dirty="0" smtClean="0"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 диаграммасы</a:t>
            </a:r>
            <a:br>
              <a:rPr lang="kk-KZ" sz="3200" b="1" i="1" dirty="0" smtClean="0"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kk-KZ" sz="3200" b="1" i="1" dirty="0" smtClean="0"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терезе  элементтері</a:t>
            </a:r>
            <a:endParaRPr lang="ru-RU" sz="3200" b="1" i="1" dirty="0"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8118878"/>
              </p:ext>
            </p:extLst>
          </p:nvPr>
        </p:nvGraphicFramePr>
        <p:xfrm>
          <a:off x="0" y="980728"/>
          <a:ext cx="9144000" cy="56166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Заголовок 1"/>
          <p:cNvSpPr txBox="1">
            <a:spLocks/>
          </p:cNvSpPr>
          <p:nvPr/>
        </p:nvSpPr>
        <p:spPr>
          <a:xfrm>
            <a:off x="6780632" y="3314576"/>
            <a:ext cx="2372692" cy="8345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i="1" dirty="0" smtClean="0"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WordPad</a:t>
            </a:r>
            <a:endParaRPr lang="ru-RU" sz="4000" i="1" dirty="0"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316089" y="3302062"/>
            <a:ext cx="1656184" cy="8595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i="1" dirty="0" smtClean="0"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Paint</a:t>
            </a:r>
            <a:endParaRPr lang="ru-RU" sz="4000" i="1" dirty="0"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38546" y="22873"/>
            <a:ext cx="2365453" cy="373107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135266" y="595606"/>
            <a:ext cx="2097206" cy="3395766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3796218" y="1463353"/>
            <a:ext cx="2107821" cy="523220"/>
          </a:xfrm>
          <a:prstGeom prst="rect">
            <a:avLst/>
          </a:prstGeom>
          <a:noFill/>
        </p:spPr>
        <p:txBody>
          <a:bodyPr wrap="none">
            <a:prstTxWarp prst="textWave1">
              <a:avLst/>
            </a:prstTxWarp>
            <a:spAutoFit/>
          </a:bodyPr>
          <a:lstStyle/>
          <a:p>
            <a:pPr>
              <a:defRPr/>
            </a:pPr>
            <a:r>
              <a:rPr lang="kk-KZ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Ұқсастығы</a:t>
            </a:r>
            <a:endParaRPr lang="ru-RU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4024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770" name="Объект 2"/>
          <p:cNvGraphicFramePr>
            <a:graphicFrameLocks noChangeAspect="1"/>
          </p:cNvGraphicFramePr>
          <p:nvPr/>
        </p:nvGraphicFramePr>
        <p:xfrm>
          <a:off x="17463" y="0"/>
          <a:ext cx="9144000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3" name="Слайд" r:id="rId3" imgW="4572097" imgH="3429005" progId="PowerPoint.Slide.8">
                  <p:embed/>
                </p:oleObj>
              </mc:Choice>
              <mc:Fallback>
                <p:oleObj name="Слайд" r:id="rId3" imgW="4572097" imgH="3429005" progId="PowerPoint.Slide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463" y="0"/>
                        <a:ext cx="9144000" cy="685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771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kk-KZ"/>
          </a:p>
        </p:txBody>
      </p:sp>
      <p:sp>
        <p:nvSpPr>
          <p:cNvPr id="6" name="Заголовок 1"/>
          <p:cNvSpPr txBox="1">
            <a:spLocks/>
          </p:cNvSpPr>
          <p:nvPr/>
        </p:nvSpPr>
        <p:spPr bwMode="auto">
          <a:xfrm>
            <a:off x="468313" y="0"/>
            <a:ext cx="8229600" cy="1143000"/>
          </a:xfrm>
          <a:prstGeom prst="rect">
            <a:avLst/>
          </a:prstGeom>
          <a:noFill/>
          <a:ln>
            <a:noFill/>
          </a:ln>
          <a:extLst/>
        </p:spPr>
        <p:txBody>
          <a:bodyPr lIns="0" rIns="0" bIns="0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5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9pPr>
          </a:lstStyle>
          <a:p>
            <a:pPr algn="ctr">
              <a:defRPr/>
            </a:pPr>
            <a:r>
              <a:rPr lang="kk-KZ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Венн диаграммасы</a:t>
            </a:r>
          </a:p>
          <a:p>
            <a:pPr algn="ctr">
              <a:defRPr/>
            </a:pPr>
            <a:r>
              <a:rPr lang="kk-KZ" sz="24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Терезе элементтері</a:t>
            </a:r>
            <a:endParaRPr lang="ru-RU" sz="2400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Овал 1"/>
          <p:cNvSpPr/>
          <p:nvPr/>
        </p:nvSpPr>
        <p:spPr>
          <a:xfrm>
            <a:off x="4547693" y="2447679"/>
            <a:ext cx="4629969" cy="4410321"/>
          </a:xfrm>
          <a:prstGeom prst="ellips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-57969" y="2447679"/>
            <a:ext cx="4629969" cy="4410321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10" name="Овал 9"/>
          <p:cNvSpPr/>
          <p:nvPr/>
        </p:nvSpPr>
        <p:spPr>
          <a:xfrm>
            <a:off x="3276600" y="1982788"/>
            <a:ext cx="2316163" cy="4860925"/>
          </a:xfrm>
          <a:prstGeom prst="ellipse">
            <a:avLst/>
          </a:prstGeom>
          <a:solidFill>
            <a:srgbClr val="92D050"/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223265">
            <a:off x="83781" y="1133078"/>
            <a:ext cx="2195736" cy="165252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85731">
            <a:off x="6956223" y="1179551"/>
            <a:ext cx="1910557" cy="146376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 rot="21030705">
            <a:off x="827585" y="2531725"/>
            <a:ext cx="1063112" cy="523220"/>
          </a:xfrm>
          <a:prstGeom prst="rect">
            <a:avLst/>
          </a:prstGeom>
          <a:noFill/>
        </p:spPr>
        <p:txBody>
          <a:bodyPr wrap="none">
            <a:prstTxWarp prst="textDoubleWave1">
              <a:avLst/>
            </a:prstTxWarp>
            <a:spAutoFit/>
          </a:bodyPr>
          <a:lstStyle/>
          <a:p>
            <a:pPr>
              <a:defRPr/>
            </a:pPr>
            <a:r>
              <a:rPr lang="en-US" sz="2800" b="1" dirty="0">
                <a:solidFill>
                  <a:srgbClr val="FF0000"/>
                </a:solidFill>
              </a:rPr>
              <a:t>Paint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 rot="652587">
            <a:off x="6854727" y="2419925"/>
            <a:ext cx="1753942" cy="523220"/>
          </a:xfrm>
          <a:prstGeom prst="rect">
            <a:avLst/>
          </a:prstGeom>
          <a:noFill/>
        </p:spPr>
        <p:txBody>
          <a:bodyPr wrap="none">
            <a:prstTxWarp prst="textWave1">
              <a:avLst/>
            </a:prstTxWarp>
            <a:spAutoFit/>
          </a:bodyPr>
          <a:lstStyle/>
          <a:p>
            <a:pPr>
              <a:defRPr/>
            </a:pPr>
            <a:r>
              <a:rPr lang="en-US" sz="2800" b="1" dirty="0">
                <a:solidFill>
                  <a:srgbClr val="FF0000"/>
                </a:solidFill>
              </a:rPr>
              <a:t>WordPad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757238" y="3314700"/>
            <a:ext cx="2735262" cy="267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kk-KZ" sz="2400" b="1" dirty="0">
                <a:latin typeface="Times New Roman" pitchFamily="18" charset="0"/>
                <a:cs typeface="Times New Roman" pitchFamily="18" charset="0"/>
              </a:rPr>
              <a:t>Тақырыбы, </a:t>
            </a:r>
          </a:p>
          <a:p>
            <a:pPr eaLnBrk="1" hangingPunct="1"/>
            <a:r>
              <a:rPr lang="kk-KZ" sz="2400" b="1" dirty="0">
                <a:latin typeface="Times New Roman" pitchFamily="18" charset="0"/>
                <a:cs typeface="Times New Roman" pitchFamily="18" charset="0"/>
              </a:rPr>
              <a:t>меню жолы, құрал-саймандар тақтасы,</a:t>
            </a:r>
          </a:p>
          <a:p>
            <a:pPr eaLnBrk="1" hangingPunct="1"/>
            <a:r>
              <a:rPr lang="kk-KZ" sz="2400" b="1" dirty="0">
                <a:latin typeface="Times New Roman" pitchFamily="18" charset="0"/>
                <a:cs typeface="Times New Roman" pitchFamily="18" charset="0"/>
              </a:rPr>
              <a:t> жұмыс алаңы, палитра, </a:t>
            </a:r>
          </a:p>
          <a:p>
            <a:pPr eaLnBrk="1" hangingPunct="1"/>
            <a:r>
              <a:rPr lang="kk-KZ" sz="2400" b="1" dirty="0">
                <a:latin typeface="Times New Roman" pitchFamily="18" charset="0"/>
                <a:cs typeface="Times New Roman" pitchFamily="18" charset="0"/>
              </a:rPr>
              <a:t>қалып-күй жолы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5881688" y="2990850"/>
            <a:ext cx="2735262" cy="341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kk-KZ" sz="2400" b="1" dirty="0">
                <a:latin typeface="Times New Roman" pitchFamily="18" charset="0"/>
                <a:cs typeface="Times New Roman" pitchFamily="18" charset="0"/>
              </a:rPr>
              <a:t>Тақырыбы, </a:t>
            </a:r>
          </a:p>
          <a:p>
            <a:pPr eaLnBrk="1" hangingPunct="1"/>
            <a:r>
              <a:rPr lang="kk-KZ" sz="2400" b="1" dirty="0">
                <a:latin typeface="Times New Roman" pitchFamily="18" charset="0"/>
                <a:cs typeface="Times New Roman" pitchFamily="18" charset="0"/>
              </a:rPr>
              <a:t>меню жолы, құрал-саймандар тақтасы, пішімдеу тақтасы, </a:t>
            </a:r>
          </a:p>
          <a:p>
            <a:pPr eaLnBrk="1" hangingPunct="1"/>
            <a:r>
              <a:rPr lang="kk-KZ" sz="2400" b="1" dirty="0">
                <a:latin typeface="Times New Roman" pitchFamily="18" charset="0"/>
                <a:cs typeface="Times New Roman" pitchFamily="18" charset="0"/>
              </a:rPr>
              <a:t> жұмыс алаңы, сызғыш,</a:t>
            </a:r>
          </a:p>
          <a:p>
            <a:pPr eaLnBrk="1" hangingPunct="1"/>
            <a:r>
              <a:rPr lang="kk-KZ" sz="2400" b="1" dirty="0">
                <a:latin typeface="Times New Roman" pitchFamily="18" charset="0"/>
                <a:cs typeface="Times New Roman" pitchFamily="18" charset="0"/>
              </a:rPr>
              <a:t>қалып-күй жолы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497263" y="2806700"/>
            <a:ext cx="1873250" cy="3416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kk-KZ" sz="2400" b="1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Тақырыбы, </a:t>
            </a:r>
          </a:p>
          <a:p>
            <a:pPr algn="ctr">
              <a:defRPr/>
            </a:pPr>
            <a:r>
              <a:rPr lang="kk-KZ" sz="2400" b="1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меню жолы, құрал-саймандар тақтасы,</a:t>
            </a:r>
          </a:p>
          <a:p>
            <a:pPr algn="ctr">
              <a:defRPr/>
            </a:pPr>
            <a:r>
              <a:rPr lang="kk-KZ" sz="2400" b="1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жұмыс алаңы, </a:t>
            </a:r>
          </a:p>
          <a:p>
            <a:pPr algn="ctr">
              <a:defRPr/>
            </a:pPr>
            <a:r>
              <a:rPr lang="kk-KZ" sz="2400" b="1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қалып-күй жолы</a:t>
            </a:r>
            <a:endParaRPr lang="ru-RU" sz="2400" b="1" dirty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452516" y="1944762"/>
            <a:ext cx="2107821" cy="523220"/>
          </a:xfrm>
          <a:prstGeom prst="rect">
            <a:avLst/>
          </a:prstGeom>
          <a:noFill/>
        </p:spPr>
        <p:txBody>
          <a:bodyPr wrap="none">
            <a:prstTxWarp prst="textWave1">
              <a:avLst/>
            </a:prstTxWarp>
            <a:spAutoFit/>
          </a:bodyPr>
          <a:lstStyle/>
          <a:p>
            <a:pPr>
              <a:defRPr/>
            </a:pPr>
            <a:r>
              <a:rPr lang="kk-KZ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Ұқсастығы</a:t>
            </a:r>
            <a:endParaRPr lang="ru-RU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8323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5" grpId="0"/>
      <p:bldP spid="1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539750" y="120650"/>
            <a:ext cx="8208963" cy="55086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kk-KZ" sz="3200" i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 –тапсырма</a:t>
            </a:r>
            <a:endParaRPr lang="ru-RU" sz="32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kk-KZ" sz="3200" i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Ұқыпсыз теруші  мақалдар  мен мәтелдерді тере бастап, бәрін шатастырып алыпты. </a:t>
            </a:r>
            <a:endParaRPr lang="ru-RU" sz="32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kk-KZ" sz="3200" i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Терушіге қателерін  түзетуге  көмектесіңдер</a:t>
            </a:r>
          </a:p>
          <a:p>
            <a:pPr algn="ctr">
              <a:defRPr/>
            </a:pPr>
            <a:endParaRPr lang="kk-KZ" sz="32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971550" lvl="1" indent="-514350">
              <a:buFontTx/>
              <a:buAutoNum type="arabicPeriod"/>
              <a:defRPr/>
            </a:pPr>
            <a:r>
              <a:rPr lang="kk-KZ" sz="3200" dirty="0">
                <a:latin typeface="Times New Roman" pitchFamily="18" charset="0"/>
                <a:cs typeface="Times New Roman" pitchFamily="18" charset="0"/>
              </a:rPr>
              <a:t>Жүгңрмеее Тіліңмен, біліміңмен жүгір</a:t>
            </a:r>
          </a:p>
          <a:p>
            <a:pPr lvl="1">
              <a:defRPr/>
            </a:pPr>
            <a:endParaRPr lang="ru-RU" sz="3200" dirty="0">
              <a:latin typeface="Times New Roman" pitchFamily="18" charset="0"/>
              <a:cs typeface="Times New Roman" pitchFamily="18" charset="0"/>
            </a:endParaRPr>
          </a:p>
          <a:p>
            <a:pPr lvl="1">
              <a:defRPr/>
            </a:pPr>
            <a:r>
              <a:rPr lang="kk-KZ" sz="3200" dirty="0">
                <a:latin typeface="Times New Roman" pitchFamily="18" charset="0"/>
                <a:cs typeface="Times New Roman" pitchFamily="18" charset="0"/>
              </a:rPr>
              <a:t>2. Білгенің бірд тоғыз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  <a:p>
            <a:pPr lvl="1">
              <a:defRPr/>
            </a:pPr>
            <a:r>
              <a:rPr lang="kk-KZ" sz="3200" dirty="0">
                <a:latin typeface="Times New Roman" pitchFamily="18" charset="0"/>
                <a:cs typeface="Times New Roman" pitchFamily="18" charset="0"/>
              </a:rPr>
              <a:t>    Білмбегенің тоқсан тоғыз</a:t>
            </a:r>
          </a:p>
          <a:p>
            <a:pPr lvl="1">
              <a:defRPr/>
            </a:pPr>
            <a:endParaRPr lang="ru-RU" sz="3200" dirty="0">
              <a:latin typeface="Times New Roman" pitchFamily="18" charset="0"/>
              <a:cs typeface="Times New Roman" pitchFamily="18" charset="0"/>
            </a:endParaRPr>
          </a:p>
          <a:p>
            <a:pPr lvl="1">
              <a:defRPr/>
            </a:pPr>
            <a:r>
              <a:rPr lang="kk-KZ" sz="3200" dirty="0">
                <a:latin typeface="Times New Roman" pitchFamily="18" charset="0"/>
                <a:cs typeface="Times New Roman" pitchFamily="18" charset="0"/>
              </a:rPr>
              <a:t>3. Түйені –көрмес  де көрмес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6059928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Прямоугольник 5"/>
          <p:cNvSpPr>
            <a:spLocks noChangeArrowheads="1"/>
          </p:cNvSpPr>
          <p:nvPr/>
        </p:nvSpPr>
        <p:spPr bwMode="auto">
          <a:xfrm>
            <a:off x="214313" y="549275"/>
            <a:ext cx="8929687" cy="4400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kk-KZ" altLang="ru-RU" sz="2800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2- тапсырма</a:t>
            </a:r>
            <a:endParaRPr lang="ru-RU" altLang="ru-RU" sz="2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r>
              <a:rPr lang="kk-KZ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–</a:t>
            </a:r>
            <a:r>
              <a:rPr lang="kk-KZ" alt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ші</a:t>
            </a:r>
            <a:r>
              <a:rPr lang="kk-KZ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мақалдың  кескінін </a:t>
            </a:r>
            <a:r>
              <a:rPr lang="kk-KZ" alt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Times</a:t>
            </a:r>
            <a:r>
              <a:rPr lang="kk-KZ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New</a:t>
            </a:r>
            <a:r>
              <a:rPr lang="kk-KZ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Roman</a:t>
            </a:r>
            <a:r>
              <a:rPr lang="kk-KZ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ға</a:t>
            </a:r>
            <a:r>
              <a:rPr lang="kk-KZ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өлшемін  14 –</a:t>
            </a:r>
            <a:r>
              <a:rPr lang="kk-KZ" alt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ке</a:t>
            </a:r>
            <a:r>
              <a:rPr lang="kk-KZ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жуандатыңдар, сол жақтан орналастырыңдар?</a:t>
            </a:r>
            <a:endParaRPr lang="ru-RU" alt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r>
              <a:rPr lang="kk-KZ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r>
              <a:rPr lang="kk-KZ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 –</a:t>
            </a:r>
            <a:r>
              <a:rPr lang="kk-KZ" alt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ші</a:t>
            </a:r>
            <a:r>
              <a:rPr lang="kk-KZ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мақалдың  кескінін </a:t>
            </a:r>
            <a:r>
              <a:rPr lang="kk-KZ" alt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Arial</a:t>
            </a:r>
            <a:r>
              <a:rPr lang="kk-KZ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ға</a:t>
            </a:r>
            <a:r>
              <a:rPr lang="kk-KZ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, өлшемін 16 –</a:t>
            </a:r>
            <a:r>
              <a:rPr lang="kk-KZ" alt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ға</a:t>
            </a:r>
            <a:r>
              <a:rPr lang="kk-KZ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 </a:t>
            </a:r>
            <a:r>
              <a:rPr lang="kk-KZ" alt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қисатыңдар</a:t>
            </a:r>
            <a:r>
              <a:rPr lang="kk-KZ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мақалды ортаға орналастырыңдар?</a:t>
            </a:r>
            <a:endParaRPr lang="ru-RU" alt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r>
              <a:rPr lang="kk-KZ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r>
              <a:rPr lang="kk-KZ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 –</a:t>
            </a:r>
            <a:r>
              <a:rPr lang="kk-KZ" alt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ші</a:t>
            </a:r>
            <a:r>
              <a:rPr lang="kk-KZ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мақалдың кескінін </a:t>
            </a:r>
            <a:r>
              <a:rPr lang="kk-KZ" alt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Courier</a:t>
            </a:r>
            <a:r>
              <a:rPr lang="kk-KZ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ға</a:t>
            </a:r>
            <a:r>
              <a:rPr lang="kk-KZ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 –</a:t>
            </a:r>
            <a:r>
              <a:rPr lang="kk-KZ" alt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ге</a:t>
            </a:r>
            <a:r>
              <a:rPr lang="kk-KZ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 астын сызыңдар, оң жақтан орналастырыңдар?  </a:t>
            </a:r>
            <a:endParaRPr lang="ru-RU" alt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r>
              <a:rPr lang="kk-KZ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«Мақал –мәтел» деп сақтаймыз.</a:t>
            </a:r>
            <a:endParaRPr lang="ru-RU" alt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8307595"/>
      </p:ext>
    </p:extLst>
  </p:cSld>
  <p:clrMapOvr>
    <a:masterClrMapping/>
  </p:clrMapOvr>
  <p:transition spd="slow">
    <p:checker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C:\Users\admin\Desktop\6498661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785786" y="1643050"/>
            <a:ext cx="64294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k-KZ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Мен естіп -  ұмыттым, </a:t>
            </a:r>
            <a:endParaRPr lang="ru-RU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30346" y="5764196"/>
            <a:ext cx="195502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k-KZ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Чарльз Беббидж 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428860" y="2500306"/>
            <a:ext cx="498976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k-KZ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көріп -  есте сақтадым,</a:t>
            </a:r>
            <a:endParaRPr lang="ru-RU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214810" y="3429000"/>
            <a:ext cx="441050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k-KZ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орындап -  түсіндім!</a:t>
            </a:r>
            <a:endParaRPr lang="ru-RU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admin\Desktop\ашық сабақ\ашық сабақ\загруженное (2)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9258" y="3284984"/>
            <a:ext cx="1670714" cy="212407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502647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Users\admin\Desktop\6498661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142852"/>
            <a:ext cx="8229600" cy="928670"/>
          </a:xfrm>
        </p:spPr>
        <p:txBody>
          <a:bodyPr/>
          <a:lstStyle/>
          <a:p>
            <a:pPr lvl="0"/>
            <a:r>
              <a:rPr lang="kk-KZ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Кері байланыс: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643042" y="928670"/>
            <a:ext cx="4471990" cy="542915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kk-KZ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Ойды </a:t>
            </a:r>
            <a:r>
              <a:rPr lang="kk-KZ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аяқта</a:t>
            </a:r>
            <a:r>
              <a:rPr lang="kk-KZ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ru-RU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Схема 4"/>
          <p:cNvGraphicFramePr/>
          <p:nvPr/>
        </p:nvGraphicFramePr>
        <p:xfrm>
          <a:off x="428596" y="1142984"/>
          <a:ext cx="8358246" cy="564357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4145297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4" descr="C:\Users\admin\Desktop\6498661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" name="Picture 2" descr="C:\Users\admin\Desktop\ашық сабақ\ашық сабақ\200px-Ахмет_Байтұрсынов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95128" y="3152169"/>
            <a:ext cx="1856792" cy="235745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0" name="Picture 2" descr="C:\Users\admin\Desktop\ашық сабақ\ашық сабақ\toktar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63888" y="794715"/>
            <a:ext cx="1983922" cy="235745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1" name="Picture 3" descr="C:\Users\admin\Desktop\ашық сабақ\загруженное (1)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614144" y="3018213"/>
            <a:ext cx="1608376" cy="235745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2" name="Picture 4" descr="C:\Users\admin\Desktop\ашық сабақ\загруженное (2)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056390" y="1535881"/>
            <a:ext cx="1571636" cy="235745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3" name="Picture 5" descr="C:\Users\admin\Desktop\ашық сабақ\загруженное.jpg">
            <a:hlinkClick r:id="rId7" action="ppaction://hlinksldjump"/>
          </p:cNvPr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57158" y="1500174"/>
            <a:ext cx="1698150" cy="235745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4" name="Заголовок 1"/>
          <p:cNvSpPr txBox="1">
            <a:spLocks/>
          </p:cNvSpPr>
          <p:nvPr/>
        </p:nvSpPr>
        <p:spPr>
          <a:xfrm>
            <a:off x="1785886" y="214290"/>
            <a:ext cx="7286708" cy="714380"/>
          </a:xfrm>
          <a:prstGeom prst="rect">
            <a:avLst/>
          </a:prstGeom>
        </p:spPr>
        <p:txBody>
          <a:bodyPr>
            <a:normAutofit fontScale="9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k-KZ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«Графикалық диктант» тапсырмасы</a:t>
            </a:r>
            <a:endParaRPr kumimoji="0" lang="ru-RU" sz="3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7077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2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260648"/>
            <a:ext cx="8820472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kk-KZ" sz="32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Тұңғыш президент: Нұрсұлтан Әбішұлы </a:t>
            </a:r>
            <a:r>
              <a:rPr lang="kk-KZ" sz="32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Назарбаев</a:t>
            </a:r>
          </a:p>
          <a:p>
            <a:pPr>
              <a:spcAft>
                <a:spcPts val="0"/>
              </a:spcAft>
            </a:pPr>
            <a:endParaRPr lang="ru-RU" sz="3200" b="1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kk-KZ" sz="32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Тұңғыш ғарышкер: Тоқтар </a:t>
            </a:r>
            <a:r>
              <a:rPr lang="kk-KZ" sz="3200" b="1" dirty="0" err="1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Әубәкиров</a:t>
            </a:r>
            <a:endParaRPr lang="kk-KZ" sz="3200" b="1" dirty="0" smtClean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endParaRPr lang="ru-RU" sz="3200" b="1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kk-KZ" sz="32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Тұңғыш </a:t>
            </a:r>
            <a:r>
              <a:rPr lang="kk-KZ" sz="32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қазақ </a:t>
            </a:r>
            <a:r>
              <a:rPr lang="kk-KZ" sz="32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әліппесін жазған: Ахмет </a:t>
            </a:r>
            <a:r>
              <a:rPr lang="kk-KZ" sz="32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Байтұрсынов</a:t>
            </a:r>
          </a:p>
          <a:p>
            <a:pPr>
              <a:spcAft>
                <a:spcPts val="0"/>
              </a:spcAft>
            </a:pPr>
            <a:endParaRPr lang="ru-RU" sz="3200" b="1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kk-KZ" sz="32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Тұңғыш олимпиада ойындарының жеңімпазы: Жақсылық Үшкемпіров </a:t>
            </a:r>
            <a:endParaRPr lang="kk-KZ" sz="3200" b="1" dirty="0" smtClean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endParaRPr lang="kk-KZ" sz="3200" b="1" dirty="0" smtClean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kk-KZ" sz="32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Тұңғыш </a:t>
            </a:r>
            <a:r>
              <a:rPr lang="kk-KZ" sz="32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программист: Ада </a:t>
            </a:r>
            <a:r>
              <a:rPr lang="kk-KZ" sz="32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kk-KZ" sz="3200" b="1" dirty="0" err="1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Лавлейс</a:t>
            </a:r>
            <a:endParaRPr lang="ru-RU" sz="3200" b="1" dirty="0">
              <a:solidFill>
                <a:schemeClr val="tx2">
                  <a:lumMod val="75000"/>
                </a:schemeClr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3522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34" name="Содержимое 14"/>
          <p:cNvSpPr>
            <a:spLocks noGrp="1"/>
          </p:cNvSpPr>
          <p:nvPr>
            <p:ph idx="1"/>
          </p:nvPr>
        </p:nvSpPr>
        <p:spPr>
          <a:xfrm>
            <a:off x="685800" y="285750"/>
            <a:ext cx="7696200" cy="4214813"/>
          </a:xfrm>
        </p:spPr>
        <p:txBody>
          <a:bodyPr/>
          <a:lstStyle/>
          <a:p>
            <a:pPr>
              <a:buFontTx/>
              <a:buNone/>
              <a:defRPr/>
            </a:pPr>
            <a:r>
              <a:rPr lang="kk-KZ" sz="4000" b="1" i="1" dirty="0" smtClean="0">
                <a:latin typeface="Times New Roman" pitchFamily="18" charset="0"/>
                <a:cs typeface="Times New Roman" pitchFamily="18" charset="0"/>
              </a:rPr>
              <a:t>              </a:t>
            </a:r>
            <a:endParaRPr lang="kk-KZ" sz="2400" b="1" i="1" dirty="0" smtClean="0">
              <a:solidFill>
                <a:srgbClr val="99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15812" name="Picture 4" descr="HAPPY1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868863"/>
            <a:ext cx="85725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15813" name="Picture 5" descr="HAPPY1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3375" y="5072063"/>
            <a:ext cx="85725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15816" name="Picture 8" descr="HAPPY1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488" y="5300663"/>
            <a:ext cx="85725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15817" name="Picture 9" descr="HAPPY1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7988" y="5084763"/>
            <a:ext cx="85725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15818" name="Picture 10" descr="HAPPY1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1875" y="6000750"/>
            <a:ext cx="85725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15819" name="Picture 11" descr="HAPPY1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750" y="6000750"/>
            <a:ext cx="85725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15821" name="Picture 13" descr="HAPPY1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3438" y="6000750"/>
            <a:ext cx="85725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15822" name="Picture 14" descr="HAPPY1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2125" y="5143500"/>
            <a:ext cx="85725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15823" name="Picture 15" descr="HAPPY1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25" y="5715000"/>
            <a:ext cx="85725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15824" name="Picture 16" descr="HAPPY1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8888" y="6000750"/>
            <a:ext cx="85725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15825" name="Picture 17" descr="HAPPY1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2188" y="6000750"/>
            <a:ext cx="85725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15" descr="HAPPY1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8938" y="5214938"/>
            <a:ext cx="85725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15" descr="HAPPY1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5938" y="4714875"/>
            <a:ext cx="85725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12" descr="AG00315_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5" y="1714500"/>
            <a:ext cx="1285875" cy="302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50" name="Picture 4" descr="karandash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98982">
            <a:off x="355600" y="4465638"/>
            <a:ext cx="1143000" cy="2646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51" name="Picture 3" descr="C:\Program Files\Microsoft Office\MEDIA\CAGCAT10\j0195384.wm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0813" y="2000250"/>
            <a:ext cx="2286000" cy="2643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52" name="Picture 4" descr="Монитор6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3260" y="617327"/>
            <a:ext cx="5214938" cy="45261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Прямоугольник 20"/>
          <p:cNvSpPr/>
          <p:nvPr/>
        </p:nvSpPr>
        <p:spPr>
          <a:xfrm rot="277018">
            <a:off x="2020213" y="2187666"/>
            <a:ext cx="4278385" cy="646331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eaLnBrk="1" hangingPunct="1">
              <a:defRPr/>
            </a:pPr>
            <a:r>
              <a:rPr lang="kk-KZ" sz="3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charset="0"/>
                <a:cs typeface="Arial" charset="0"/>
              </a:rPr>
              <a:t>ү</a:t>
            </a:r>
            <a:r>
              <a:rPr lang="ru-RU" sz="3600" b="1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charset="0"/>
                <a:cs typeface="Arial" charset="0"/>
              </a:rPr>
              <a:t>й</a:t>
            </a:r>
            <a:r>
              <a:rPr lang="ru-RU" sz="3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charset="0"/>
                <a:cs typeface="Arial" charset="0"/>
              </a:rPr>
              <a:t> </a:t>
            </a:r>
            <a:r>
              <a:rPr lang="ru-RU" sz="3600" b="1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charset="0"/>
                <a:cs typeface="Arial" charset="0"/>
              </a:rPr>
              <a:t>тапсырмасы</a:t>
            </a:r>
            <a:endParaRPr lang="ru-RU" sz="3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6627059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58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158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158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0158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0158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58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0158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0158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0158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0158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5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0158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0158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0158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0158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5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10158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0158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10158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0158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5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10158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10158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10158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10158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6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58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10158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10158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10158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10158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5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10158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10158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10158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10158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5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000"/>
                                        <p:tgtEl>
                                          <p:spTgt spid="10158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10158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10158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10158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5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000"/>
                                        <p:tgtEl>
                                          <p:spTgt spid="10158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10158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00" fill="hold"/>
                                        <p:tgtEl>
                                          <p:spTgt spid="10158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000" fill="hold"/>
                                        <p:tgtEl>
                                          <p:spTgt spid="10158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5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10158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10158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10158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000" fill="hold"/>
                                        <p:tgtEl>
                                          <p:spTgt spid="10158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5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2000"/>
                                        <p:tgtEl>
                                          <p:spTgt spid="10158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2000" fill="hold"/>
                                        <p:tgtEl>
                                          <p:spTgt spid="10158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000" fill="hold"/>
                                        <p:tgtEl>
                                          <p:spTgt spid="10158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000" fill="hold"/>
                                        <p:tgtEl>
                                          <p:spTgt spid="10158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8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hlinkClick r:id="rId2" action="ppaction://hlinksldjump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Блок-схема: процесс 3">
            <a:hlinkClick r:id="rId3" action="ppaction://hlinksldjump"/>
          </p:cNvPr>
          <p:cNvSpPr/>
          <p:nvPr/>
        </p:nvSpPr>
        <p:spPr>
          <a:xfrm>
            <a:off x="3491880" y="1628800"/>
            <a:ext cx="1335562" cy="1368152"/>
          </a:xfrm>
          <a:prstGeom prst="flowChartProcess">
            <a:avLst/>
          </a:prstGeom>
          <a:solidFill>
            <a:srgbClr val="92D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ru-RU" sz="4000" i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Блок-схема: процесс 4">
            <a:hlinkClick r:id="rId4" action="ppaction://hlinksldjump"/>
          </p:cNvPr>
          <p:cNvSpPr/>
          <p:nvPr/>
        </p:nvSpPr>
        <p:spPr>
          <a:xfrm>
            <a:off x="5049586" y="1628800"/>
            <a:ext cx="1335562" cy="1368152"/>
          </a:xfrm>
          <a:prstGeom prst="flowChartProcess">
            <a:avLst/>
          </a:prstGeom>
          <a:solidFill>
            <a:srgbClr val="92D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ru-RU" sz="4000" i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Блок-схема: процесс 5">
            <a:hlinkClick r:id="rId5" action="ppaction://hlinksldjump"/>
          </p:cNvPr>
          <p:cNvSpPr/>
          <p:nvPr/>
        </p:nvSpPr>
        <p:spPr>
          <a:xfrm>
            <a:off x="6610402" y="1628800"/>
            <a:ext cx="1335562" cy="1368152"/>
          </a:xfrm>
          <a:prstGeom prst="flowChartProcess">
            <a:avLst/>
          </a:prstGeom>
          <a:solidFill>
            <a:srgbClr val="92D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ru-RU" sz="4000" i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Блок-схема: процесс 6">
            <a:hlinkClick r:id="rId6" action="ppaction://hlinksldjump"/>
          </p:cNvPr>
          <p:cNvSpPr/>
          <p:nvPr/>
        </p:nvSpPr>
        <p:spPr>
          <a:xfrm>
            <a:off x="3491880" y="3212976"/>
            <a:ext cx="1335562" cy="1368152"/>
          </a:xfrm>
          <a:prstGeom prst="flowChartProcess">
            <a:avLst/>
          </a:prstGeom>
          <a:solidFill>
            <a:srgbClr val="FFCC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4000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ru-RU" sz="4000" i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Блок-схема: процесс 7">
            <a:hlinkClick r:id="rId7" action="ppaction://hlinksldjump"/>
          </p:cNvPr>
          <p:cNvSpPr/>
          <p:nvPr/>
        </p:nvSpPr>
        <p:spPr>
          <a:xfrm>
            <a:off x="5049586" y="3212976"/>
            <a:ext cx="1335562" cy="1368152"/>
          </a:xfrm>
          <a:prstGeom prst="flowChartProcess">
            <a:avLst/>
          </a:prstGeom>
          <a:solidFill>
            <a:srgbClr val="FFCC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4000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ru-RU" sz="4000" i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Блок-схема: процесс 8">
            <a:hlinkClick r:id="rId8" action="ppaction://hlinksldjump"/>
          </p:cNvPr>
          <p:cNvSpPr/>
          <p:nvPr/>
        </p:nvSpPr>
        <p:spPr>
          <a:xfrm>
            <a:off x="6610402" y="3212976"/>
            <a:ext cx="1335562" cy="1368152"/>
          </a:xfrm>
          <a:prstGeom prst="flowChartProcess">
            <a:avLst/>
          </a:prstGeom>
          <a:solidFill>
            <a:srgbClr val="FFCC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4000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ru-RU" sz="4000" i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Блок-схема: процесс 9">
            <a:hlinkClick r:id="rId9" action="ppaction://hlinksldjump"/>
          </p:cNvPr>
          <p:cNvSpPr/>
          <p:nvPr/>
        </p:nvSpPr>
        <p:spPr>
          <a:xfrm>
            <a:off x="6610402" y="4791269"/>
            <a:ext cx="1335562" cy="1368152"/>
          </a:xfrm>
          <a:prstGeom prst="flowChartProcess">
            <a:avLst/>
          </a:prstGeom>
          <a:solidFill>
            <a:srgbClr val="3399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4000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ru-RU" sz="4000" i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Блок-схема: процесс 10">
            <a:hlinkClick r:id="rId10" action="ppaction://hlinksldjump"/>
          </p:cNvPr>
          <p:cNvSpPr/>
          <p:nvPr/>
        </p:nvSpPr>
        <p:spPr>
          <a:xfrm>
            <a:off x="5049586" y="4797152"/>
            <a:ext cx="1335562" cy="1368152"/>
          </a:xfrm>
          <a:prstGeom prst="flowChartProcess">
            <a:avLst/>
          </a:prstGeom>
          <a:solidFill>
            <a:srgbClr val="3399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4000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ru-RU" sz="4000" i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Блок-схема: процесс 11">
            <a:hlinkClick r:id="rId11" action="ppaction://hlinksldjump"/>
          </p:cNvPr>
          <p:cNvSpPr/>
          <p:nvPr/>
        </p:nvSpPr>
        <p:spPr>
          <a:xfrm>
            <a:off x="3491880" y="4791269"/>
            <a:ext cx="1335562" cy="1368152"/>
          </a:xfrm>
          <a:prstGeom prst="flowChartProcess">
            <a:avLst/>
          </a:prstGeom>
          <a:solidFill>
            <a:srgbClr val="3399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4000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ru-RU" sz="4000" i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232992" y="116632"/>
            <a:ext cx="6686332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kk-KZ" sz="6600" i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Кім тапқыр?</a:t>
            </a:r>
            <a:endParaRPr lang="ru-RU" sz="6600" i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349086" y="1628800"/>
            <a:ext cx="2808312" cy="1328023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endParaRPr lang="kk-KZ" sz="1200" i="1" dirty="0" smtClean="0">
              <a:ln w="11430">
                <a:solidFill>
                  <a:schemeClr val="tx1"/>
                </a:solidFill>
              </a:ln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sz="2400" i="1" dirty="0" smtClean="0">
                <a:ln w="11430">
                  <a:solidFill>
                    <a:schemeClr val="tx1"/>
                  </a:solidFill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Ақпарат және компьютер</a:t>
            </a:r>
          </a:p>
          <a:p>
            <a:pPr algn="ctr"/>
            <a:endParaRPr lang="ru-RU" sz="1200" i="1" cap="none" spc="0" dirty="0">
              <a:ln w="11430">
                <a:solidFill>
                  <a:schemeClr val="tx1"/>
                </a:solidFill>
              </a:ln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349086" y="4791269"/>
            <a:ext cx="2808311" cy="1328023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kk-KZ" sz="2400" i="1" cap="none" spc="0" dirty="0" smtClean="0">
                <a:ln w="11430">
                  <a:solidFill>
                    <a:schemeClr val="tx1"/>
                  </a:solidFill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Қарапайым графикалық редактор</a:t>
            </a:r>
            <a:endParaRPr lang="kk-KZ" sz="2400" i="1" cap="none" spc="0" dirty="0">
              <a:ln w="11430">
                <a:solidFill>
                  <a:schemeClr val="tx1"/>
                </a:solidFill>
              </a:ln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349086" y="3212976"/>
            <a:ext cx="2808311" cy="1328023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endParaRPr lang="kk-KZ" sz="1200" i="1" dirty="0" smtClean="0">
              <a:ln w="11430">
                <a:solidFill>
                  <a:schemeClr val="tx1"/>
                </a:solidFill>
              </a:ln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sz="2400" i="1" dirty="0" smtClean="0">
                <a:ln w="11430">
                  <a:solidFill>
                    <a:schemeClr val="tx1"/>
                  </a:solidFill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Компьютер құрылғылары</a:t>
            </a:r>
          </a:p>
          <a:p>
            <a:pPr algn="ctr"/>
            <a:endParaRPr lang="ru-RU" sz="1200" i="1" cap="none" spc="0" dirty="0">
              <a:ln w="11430">
                <a:solidFill>
                  <a:schemeClr val="tx1"/>
                </a:solidFill>
              </a:ln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4761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653" y="0"/>
            <a:ext cx="9144000" cy="6858000"/>
          </a:xfrm>
          <a:prstGeom prst="rect">
            <a:avLst/>
          </a:prstGeom>
          <a:gradFill>
            <a:gsLst>
              <a:gs pos="0">
                <a:srgbClr val="99FF99"/>
              </a:gs>
              <a:gs pos="50000">
                <a:srgbClr val="CCFFCC"/>
              </a:gs>
              <a:gs pos="100000">
                <a:schemeClr val="bg1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-17449" y="3212976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kk-KZ" sz="3600" i="1" dirty="0" smtClean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Латынның түсіндіру, баяндау, мәлімет деген ұғымдарын білдіретін </a:t>
            </a:r>
            <a:r>
              <a:rPr lang="en-US" sz="3600" i="1" dirty="0" smtClean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information</a:t>
            </a:r>
            <a:r>
              <a:rPr lang="en-US" sz="3600" i="1" dirty="0" smtClean="0">
                <a:ln w="10541" cmpd="sng">
                  <a:solidFill>
                    <a:schemeClr val="tx1"/>
                  </a:solidFill>
                  <a:prstDash val="solid"/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3600" i="1" dirty="0" smtClean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сөзінен шыққан.</a:t>
            </a:r>
            <a:r>
              <a:rPr lang="en-US" sz="3600" i="1" dirty="0" smtClean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3600" i="1" cap="none" spc="0" dirty="0">
              <a:ln w="10541" cmpd="sng">
                <a:solidFill>
                  <a:schemeClr val="tx1"/>
                </a:solidFill>
                <a:prstDash val="solid"/>
              </a:ln>
              <a:solidFill>
                <a:srgbClr val="0070C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653" y="1052736"/>
            <a:ext cx="9144000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kk-KZ" sz="3600" i="1" dirty="0" smtClean="0">
                <a:ln w="10541" cmpd="sng">
                  <a:solidFill>
                    <a:schemeClr val="tx1"/>
                  </a:solidFill>
                  <a:prstDash val="solid"/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«Ақпарат» сөзі латынның қай сөзінен аударылған?</a:t>
            </a:r>
            <a:endParaRPr lang="ru-RU" sz="3600" i="1" cap="none" spc="0" dirty="0">
              <a:ln w="10541" cmpd="sng">
                <a:solidFill>
                  <a:schemeClr val="tx1"/>
                </a:solidFill>
                <a:prstDash val="solid"/>
              </a:ln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" name="Прямая со стрелкой 2">
            <a:hlinkClick r:id="rId2" action="ppaction://hlinksldjump"/>
          </p:cNvPr>
          <p:cNvCxnSpPr/>
          <p:nvPr/>
        </p:nvCxnSpPr>
        <p:spPr>
          <a:xfrm>
            <a:off x="7812360" y="5949280"/>
            <a:ext cx="912575" cy="0"/>
          </a:xfrm>
          <a:prstGeom prst="straightConnector1">
            <a:avLst/>
          </a:prstGeom>
          <a:ln w="180975"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81428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1653" y="0"/>
            <a:ext cx="9144000" cy="6858000"/>
          </a:xfrm>
          <a:prstGeom prst="rect">
            <a:avLst/>
          </a:prstGeom>
          <a:gradFill>
            <a:gsLst>
              <a:gs pos="0">
                <a:srgbClr val="99FF99"/>
              </a:gs>
              <a:gs pos="50000">
                <a:srgbClr val="CCFFCC"/>
              </a:gs>
              <a:gs pos="100000">
                <a:schemeClr val="bg1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-17449" y="3212976"/>
            <a:ext cx="9144000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kk-KZ" sz="3600" i="1" dirty="0" smtClean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Бит, Байт, Килобайт, </a:t>
            </a:r>
            <a:endParaRPr lang="en-US" sz="3600" i="1" dirty="0" smtClean="0">
              <a:ln w="10541" cmpd="sng">
                <a:solidFill>
                  <a:schemeClr val="tx1"/>
                </a:solidFill>
                <a:prstDash val="solid"/>
              </a:ln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sz="3600" i="1" dirty="0" smtClean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Мегабайт, Гигабайт, </a:t>
            </a:r>
            <a:endParaRPr lang="ru-RU" sz="3600" i="1" cap="none" spc="0" dirty="0">
              <a:ln w="10541" cmpd="sng">
                <a:solidFill>
                  <a:schemeClr val="tx1"/>
                </a:solidFill>
                <a:prstDash val="solid"/>
              </a:ln>
              <a:solidFill>
                <a:srgbClr val="0070C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653" y="1052736"/>
            <a:ext cx="9144000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kk-KZ" sz="3600" i="1" dirty="0" smtClean="0">
                <a:ln w="10541" cmpd="sng">
                  <a:solidFill>
                    <a:schemeClr val="tx1"/>
                  </a:solidFill>
                  <a:prstDash val="solid"/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Ақпараттың өлшем бірліктерін атаңыз.</a:t>
            </a:r>
            <a:endParaRPr lang="ru-RU" sz="3600" i="1" cap="none" spc="0" dirty="0">
              <a:ln w="10541" cmpd="sng">
                <a:solidFill>
                  <a:schemeClr val="tx1"/>
                </a:solidFill>
                <a:prstDash val="solid"/>
              </a:ln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" name="Прямая со стрелкой 2">
            <a:hlinkClick r:id="rId2" action="ppaction://hlinksldjump"/>
          </p:cNvPr>
          <p:cNvCxnSpPr/>
          <p:nvPr/>
        </p:nvCxnSpPr>
        <p:spPr>
          <a:xfrm>
            <a:off x="7812360" y="5949280"/>
            <a:ext cx="912575" cy="0"/>
          </a:xfrm>
          <a:prstGeom prst="straightConnector1">
            <a:avLst/>
          </a:prstGeom>
          <a:ln w="180975"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63048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2737</TotalTime>
  <Words>690</Words>
  <Application>Microsoft Office PowerPoint</Application>
  <PresentationFormat>Экран (4:3)</PresentationFormat>
  <Paragraphs>176</Paragraphs>
  <Slides>30</Slides>
  <Notes>2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6" baseType="lpstr">
      <vt:lpstr>Arial</vt:lpstr>
      <vt:lpstr>Calibri</vt:lpstr>
      <vt:lpstr>Times New Roman</vt:lpstr>
      <vt:lpstr>Wingdings</vt:lpstr>
      <vt:lpstr>Тема Office</vt:lpstr>
      <vt:lpstr>Слайд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Практикалық  жұмыс</vt:lpstr>
      <vt:lpstr>Жауабы:</vt:lpstr>
      <vt:lpstr>Презентация PowerPoint</vt:lpstr>
      <vt:lpstr>Презентация PowerPoint</vt:lpstr>
      <vt:lpstr>Венн диаграммасы терезе  элементтері</vt:lpstr>
      <vt:lpstr>Презентация PowerPoint</vt:lpstr>
      <vt:lpstr>Презентация PowerPoint</vt:lpstr>
      <vt:lpstr>Презентация PowerPoint</vt:lpstr>
      <vt:lpstr>Кері байланыс: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учитель</dc:creator>
  <cp:lastModifiedBy>66</cp:lastModifiedBy>
  <cp:revision>112</cp:revision>
  <dcterms:created xsi:type="dcterms:W3CDTF">2013-11-18T04:48:41Z</dcterms:created>
  <dcterms:modified xsi:type="dcterms:W3CDTF">2016-02-17T03:34:42Z</dcterms:modified>
</cp:coreProperties>
</file>